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Cabin Sketch"/>
      <p:regular r:id="rId28"/>
      <p:bold r:id="rId29"/>
    </p:embeddedFont>
    <p:embeddedFont>
      <p:font typeface="Caveat"/>
      <p:regular r:id="rId30"/>
      <p:bold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binSketch-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binSketch-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veat-bold.fntdata"/><Relationship Id="rId30" Type="http://schemas.openxmlformats.org/officeDocument/2006/relationships/font" Target="fonts/Caveat-regular.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3dabea0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3dabea0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Some schools share with me that they have a robust parental involvement. Others say it is very difficult to engage parents for a variety of reasons. Those that have shared success, say it is in part because they have broadened their definition of involvement. Engaging parents can go beyond coming to the PTA meeting, it may be sharing resources in other ways: through newsletters, emails, tech nights, family nights, information given to the student to bring home, involving parents with special talents or those that can shed light on certain challenges, such as autism, medical issues, etc. that impact behavior. And Schools with initiatives that have strong parent components are ideal.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27be8b3287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7be8b3287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I wanted to share well researched resources and practical ways we can come together as a community and to hold that hand. Started out as a book about bullying prevention but it became a guide on leadership at both levels -- adults and children. An engaged adult is the secret weapon in teaching kids critical skills such as how to be assertive and not agressive, resilience, empahy, role modeling, how to communicate through role play and of course role modeling.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1b578993d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1b578993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as adults can work on certain skills.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27c02d45b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c02d45b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Why is it so exciting to reach children at young ages?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Course correction and 2.Neuroplasticity. Lessons on assertive v. aggressive, resilience, communication and empathy. Getting down to their level and communicating in a way they can relate to. Simply put by the Kid President, Treat everybody like it’s their birthday.</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27c02d45b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c02d45b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27c02d45b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c02d45b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2aa112ee31_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aa112ee31_1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27c02d45bc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7c02d45bc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27c02d45bc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7c02d45bc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1b578993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1b578993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36fda6278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6fda6278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was working at ABC News when Columbine happened. On that day I was working from home and my high school son at that time and I watched as a bloodied boy -- I now know his name is Patrick Ireland -- was dangling from a broken window trying to escape. Although we now know at its core was mental illness, my son and his friends thought it was bullying. In an effort to understand this issue, II began by going to the IBPA conference and then travelling the country, talking to experts, researchers, parents, schools and kids. My 3 takeaways: starts early -- as early as 4 years old, perhaps younger, it’s messy and complicated like a tangled ball. But like any tangled ball there is hope when we take out one string at a time.  Because the behavior starts young, who do we best engage parents and teachers of young children.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27c02d45bc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7c02d45bc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1c013082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1c013082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27c02d45bc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c02d45bc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27be8b328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7be8b328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take a moment to think about why you’re here. Why you chose the profession you did. Why did you come to this conference. Doesn’t have to be shared but I’ll share why I’m here. </a:t>
            </a:r>
            <a:endParaRPr/>
          </a:p>
          <a:p>
            <a:pPr indent="0" lvl="0" marL="0" rtl="0" algn="l">
              <a:spcBef>
                <a:spcPts val="0"/>
              </a:spcBef>
              <a:spcAft>
                <a:spcPts val="0"/>
              </a:spcAft>
              <a:buNone/>
            </a:pPr>
            <a:r>
              <a:rPr lang="en"/>
              <a:t>The role of the Go-To Trusted adult -- you and us -- cannot be overestimated. My focus is alway Why and How do we get the great information we are hearing at the conference in the hands of parents and teachers in order to help make that home and school foundation strong and seamless.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1b578993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1b578993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27be8b328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be8b328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bullying? We describe it as Repeated intentional behavior to make another person feel bad. It includes physical, emotional, mental, relational, exclusionary behavior. But in the words of Brene Brown, in the absence of love and belonging, there is suffering. That’s the last thing we want for our children. Either to cause those feelings or to experience them. And although most people talk about it in relation to middle and high school,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Definition; brene brown; quick exercise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27be8b328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7be8b328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27be8b3287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be8b3287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 us. How important is it? It is the #1 most consistent piece of advice experts give to kids. What does trust in this respect mean? It means safety and skills.</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skill is to help young children stretch to become their best selves academically, socially, emotionally. Sometimes it’s Stepping up when needed, sometimes stepping back to promote life-long skills like resilience…but always, always walking beside them.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ce56391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ce56391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 why you get that stunning trophy that’s in front of you. You are probably already doing this. What’s hard is that often you’re not thanked. So far the kids you have already helped, thank you. I have an idea on how to use this trophy next semester which I’ll mention later.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3e9dbc3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3e9dbc3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3250" y="-470400"/>
            <a:ext cx="9453900" cy="5613900"/>
          </a:xfrm>
          <a:prstGeom prst="rect">
            <a:avLst/>
          </a:prstGeom>
          <a:noFill/>
          <a:ln>
            <a:noFill/>
          </a:ln>
        </p:spPr>
      </p:pic>
      <p:sp>
        <p:nvSpPr>
          <p:cNvPr id="55" name="Google Shape;55;p13"/>
          <p:cNvSpPr/>
          <p:nvPr/>
        </p:nvSpPr>
        <p:spPr>
          <a:xfrm>
            <a:off x="-63250" y="-455825"/>
            <a:ext cx="9453900" cy="5613900"/>
          </a:xfrm>
          <a:prstGeom prst="rect">
            <a:avLst/>
          </a:prstGeom>
          <a:solidFill>
            <a:srgbClr val="0C409A">
              <a:alpha val="6333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311700" y="1930075"/>
            <a:ext cx="8520600" cy="84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6000">
                <a:solidFill>
                  <a:srgbClr val="FFFFFF"/>
                </a:solidFill>
                <a:latin typeface="Caveat"/>
                <a:ea typeface="Caveat"/>
                <a:cs typeface="Caveat"/>
                <a:sym typeface="Caveat"/>
              </a:rPr>
              <a:t>WELCOME, SUPERHEROES</a:t>
            </a:r>
            <a:endParaRPr b="1" sz="6000">
              <a:solidFill>
                <a:srgbClr val="FFFFFF"/>
              </a:solidFill>
              <a:latin typeface="Caveat"/>
              <a:ea typeface="Caveat"/>
              <a:cs typeface="Caveat"/>
              <a:sym typeface="Caveat"/>
            </a:endParaRPr>
          </a:p>
        </p:txBody>
      </p:sp>
      <p:cxnSp>
        <p:nvCxnSpPr>
          <p:cNvPr id="57" name="Google Shape;57;p13"/>
          <p:cNvCxnSpPr/>
          <p:nvPr/>
        </p:nvCxnSpPr>
        <p:spPr>
          <a:xfrm flipH="1" rot="10800000">
            <a:off x="2080200" y="2772175"/>
            <a:ext cx="4983600" cy="125700"/>
          </a:xfrm>
          <a:prstGeom prst="curvedConnector3">
            <a:avLst>
              <a:gd fmla="val 50000" name="adj1"/>
            </a:avLst>
          </a:prstGeom>
          <a:noFill/>
          <a:ln cap="flat" cmpd="sng" w="76200">
            <a:solidFill>
              <a:srgbClr val="CC0000"/>
            </a:solidFill>
            <a:prstDash val="solid"/>
            <a:round/>
            <a:headEnd len="med" w="med" type="none"/>
            <a:tailEnd len="med" w="med" type="none"/>
          </a:ln>
        </p:spPr>
      </p:cxnSp>
      <p:sp>
        <p:nvSpPr>
          <p:cNvPr id="58" name="Google Shape;58;p13"/>
          <p:cNvSpPr/>
          <p:nvPr/>
        </p:nvSpPr>
        <p:spPr>
          <a:xfrm>
            <a:off x="7155675" y="2639750"/>
            <a:ext cx="347100" cy="275700"/>
          </a:xfrm>
          <a:prstGeom prst="star5">
            <a:avLst>
              <a:gd fmla="val 19098" name="adj"/>
              <a:gd fmla="val 105146" name="hf"/>
              <a:gd fmla="val 110557" name="vf"/>
            </a:avLst>
          </a:prstGeom>
          <a:solidFill>
            <a:srgbClr val="FFDC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1148000" y="3146625"/>
            <a:ext cx="7031400" cy="45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C9DAF8"/>
                </a:solidFill>
                <a:latin typeface="Lato"/>
                <a:ea typeface="Lato"/>
                <a:cs typeface="Lato"/>
                <a:sym typeface="Lato"/>
              </a:rPr>
              <a:t>EDUCATOR EDITION</a:t>
            </a:r>
            <a:endParaRPr sz="2800">
              <a:solidFill>
                <a:srgbClr val="C9DAF8"/>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42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0C409A"/>
                </a:solidFill>
                <a:latin typeface="Caveat"/>
                <a:ea typeface="Caveat"/>
                <a:cs typeface="Caveat"/>
                <a:sym typeface="Caveat"/>
              </a:rPr>
              <a:t>Parent Involvement</a:t>
            </a:r>
            <a:endParaRPr b="1" sz="4800">
              <a:solidFill>
                <a:srgbClr val="0C409A"/>
              </a:solidFill>
              <a:latin typeface="Caveat"/>
              <a:ea typeface="Caveat"/>
              <a:cs typeface="Caveat"/>
              <a:sym typeface="Caveat"/>
            </a:endParaRPr>
          </a:p>
        </p:txBody>
      </p:sp>
      <p:sp>
        <p:nvSpPr>
          <p:cNvPr id="123" name="Google Shape;123;p22"/>
          <p:cNvSpPr txBox="1"/>
          <p:nvPr>
            <p:ph idx="1" type="body"/>
          </p:nvPr>
        </p:nvSpPr>
        <p:spPr>
          <a:xfrm>
            <a:off x="1128800" y="131482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0C409A"/>
              </a:buClr>
              <a:buSzPts val="3000"/>
              <a:buFont typeface="Lato"/>
              <a:buChar char="+"/>
            </a:pPr>
            <a:r>
              <a:rPr lang="en" sz="2400">
                <a:latin typeface="Lato"/>
                <a:ea typeface="Lato"/>
                <a:cs typeface="Lato"/>
                <a:sym typeface="Lato"/>
              </a:rPr>
              <a:t>Higher Attendance</a:t>
            </a:r>
            <a:endParaRPr sz="2400">
              <a:latin typeface="Lato"/>
              <a:ea typeface="Lato"/>
              <a:cs typeface="Lato"/>
              <a:sym typeface="Lato"/>
            </a:endParaRPr>
          </a:p>
          <a:p>
            <a:pPr indent="0" lvl="0" marL="0" rtl="0" algn="l">
              <a:spcBef>
                <a:spcPts val="1600"/>
              </a:spcBef>
              <a:spcAft>
                <a:spcPts val="0"/>
              </a:spcAft>
              <a:buNone/>
            </a:pPr>
            <a:r>
              <a:rPr b="1" lang="en" sz="3000">
                <a:solidFill>
                  <a:srgbClr val="0E48AF"/>
                </a:solidFill>
                <a:latin typeface="Lato"/>
                <a:ea typeface="Lato"/>
                <a:cs typeface="Lato"/>
                <a:sym typeface="Lato"/>
              </a:rPr>
              <a:t>+</a:t>
            </a:r>
            <a:r>
              <a:rPr lang="en" sz="2400">
                <a:latin typeface="Lato"/>
                <a:ea typeface="Lato"/>
                <a:cs typeface="Lato"/>
                <a:sym typeface="Lato"/>
              </a:rPr>
              <a:t>    Better Grades</a:t>
            </a:r>
            <a:endParaRPr sz="2400">
              <a:latin typeface="Lato"/>
              <a:ea typeface="Lato"/>
              <a:cs typeface="Lato"/>
              <a:sym typeface="Lato"/>
            </a:endParaRPr>
          </a:p>
          <a:p>
            <a:pPr indent="0" lvl="0" marL="0" rtl="0" algn="l">
              <a:spcBef>
                <a:spcPts val="1600"/>
              </a:spcBef>
              <a:spcAft>
                <a:spcPts val="0"/>
              </a:spcAft>
              <a:buNone/>
            </a:pPr>
            <a:r>
              <a:rPr b="1" lang="en" sz="3000">
                <a:solidFill>
                  <a:srgbClr val="0E48AF"/>
                </a:solidFill>
                <a:latin typeface="Lato"/>
                <a:ea typeface="Lato"/>
                <a:cs typeface="Lato"/>
                <a:sym typeface="Lato"/>
              </a:rPr>
              <a:t>+</a:t>
            </a:r>
            <a:r>
              <a:rPr lang="en" sz="2400">
                <a:latin typeface="Lato"/>
                <a:ea typeface="Lato"/>
                <a:cs typeface="Lato"/>
                <a:sym typeface="Lato"/>
              </a:rPr>
              <a:t>    Positive School Climate</a:t>
            </a:r>
            <a:endParaRPr sz="2400">
              <a:latin typeface="Lato"/>
              <a:ea typeface="Lato"/>
              <a:cs typeface="Lato"/>
              <a:sym typeface="Lato"/>
            </a:endParaRPr>
          </a:p>
          <a:p>
            <a:pPr indent="0" lvl="0" marL="0" rtl="0" algn="l">
              <a:spcBef>
                <a:spcPts val="1600"/>
              </a:spcBef>
              <a:spcAft>
                <a:spcPts val="0"/>
              </a:spcAft>
              <a:buNone/>
            </a:pPr>
            <a:r>
              <a:rPr b="1" lang="en" sz="3000">
                <a:solidFill>
                  <a:srgbClr val="0E48AF"/>
                </a:solidFill>
                <a:latin typeface="Lato"/>
                <a:ea typeface="Lato"/>
                <a:cs typeface="Lato"/>
                <a:sym typeface="Lato"/>
              </a:rPr>
              <a:t>+</a:t>
            </a:r>
            <a:r>
              <a:rPr lang="en" sz="3000">
                <a:latin typeface="Lato"/>
                <a:ea typeface="Lato"/>
                <a:cs typeface="Lato"/>
                <a:sym typeface="Lato"/>
              </a:rPr>
              <a:t> </a:t>
            </a:r>
            <a:r>
              <a:rPr lang="en" sz="2400">
                <a:latin typeface="Lato"/>
                <a:ea typeface="Lato"/>
                <a:cs typeface="Lato"/>
                <a:sym typeface="Lato"/>
              </a:rPr>
              <a:t>   Parent Education</a:t>
            </a:r>
            <a:endParaRPr sz="2400">
              <a:latin typeface="Lato"/>
              <a:ea typeface="Lato"/>
              <a:cs typeface="Lato"/>
              <a:sym typeface="Lato"/>
            </a:endParaRPr>
          </a:p>
          <a:p>
            <a:pPr indent="0" lvl="0" marL="0" rtl="0" algn="l">
              <a:spcBef>
                <a:spcPts val="1600"/>
              </a:spcBef>
              <a:spcAft>
                <a:spcPts val="1600"/>
              </a:spcAft>
              <a:buNone/>
            </a:pPr>
            <a:r>
              <a:t/>
            </a:r>
            <a:endParaRPr sz="2400">
              <a:latin typeface="Lato"/>
              <a:ea typeface="Lato"/>
              <a:cs typeface="Lato"/>
              <a:sym typeface="Lato"/>
            </a:endParaRPr>
          </a:p>
        </p:txBody>
      </p:sp>
      <p:pic>
        <p:nvPicPr>
          <p:cNvPr id="124" name="Google Shape;124;p22"/>
          <p:cNvPicPr preferRelativeResize="0"/>
          <p:nvPr/>
        </p:nvPicPr>
        <p:blipFill>
          <a:blip r:embed="rId3">
            <a:alphaModFix/>
          </a:blip>
          <a:stretch>
            <a:fillRect/>
          </a:stretch>
        </p:blipFill>
        <p:spPr>
          <a:xfrm>
            <a:off x="8318250" y="4505675"/>
            <a:ext cx="706675" cy="52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p:nvPr/>
        </p:nvSpPr>
        <p:spPr>
          <a:xfrm>
            <a:off x="3642400" y="1616500"/>
            <a:ext cx="1974300" cy="3148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61TOK-ZhcAL._SY344_BO1,204,203,200_.jpg" id="130" name="Google Shape;130;p23"/>
          <p:cNvPicPr preferRelativeResize="0"/>
          <p:nvPr/>
        </p:nvPicPr>
        <p:blipFill>
          <a:blip r:embed="rId3">
            <a:alphaModFix/>
          </a:blip>
          <a:stretch>
            <a:fillRect/>
          </a:stretch>
        </p:blipFill>
        <p:spPr>
          <a:xfrm>
            <a:off x="3465000" y="1426875"/>
            <a:ext cx="1974350" cy="3148050"/>
          </a:xfrm>
          <a:prstGeom prst="rect">
            <a:avLst/>
          </a:prstGeom>
          <a:noFill/>
          <a:ln>
            <a:noFill/>
          </a:ln>
        </p:spPr>
      </p:pic>
      <p:sp>
        <p:nvSpPr>
          <p:cNvPr id="131" name="Google Shape;131;p23"/>
          <p:cNvSpPr txBox="1"/>
          <p:nvPr/>
        </p:nvSpPr>
        <p:spPr>
          <a:xfrm>
            <a:off x="0" y="165525"/>
            <a:ext cx="9144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0C409A"/>
                </a:solidFill>
                <a:latin typeface="Caveat"/>
                <a:ea typeface="Caveat"/>
                <a:cs typeface="Caveat"/>
                <a:sym typeface="Caveat"/>
              </a:rPr>
              <a:t>Superheroes Wear Mom Jeans</a:t>
            </a:r>
            <a:endParaRPr b="1" sz="4800">
              <a:solidFill>
                <a:srgbClr val="0C409A"/>
              </a:solidFill>
              <a:latin typeface="Caveat"/>
              <a:ea typeface="Caveat"/>
              <a:cs typeface="Caveat"/>
              <a:sym typeface="Cave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4"/>
          <p:cNvPicPr preferRelativeResize="0"/>
          <p:nvPr/>
        </p:nvPicPr>
        <p:blipFill>
          <a:blip r:embed="rId3">
            <a:alphaModFix/>
          </a:blip>
          <a:stretch>
            <a:fillRect/>
          </a:stretch>
        </p:blipFill>
        <p:spPr>
          <a:xfrm>
            <a:off x="-63250" y="-470400"/>
            <a:ext cx="9453900" cy="5613900"/>
          </a:xfrm>
          <a:prstGeom prst="rect">
            <a:avLst/>
          </a:prstGeom>
          <a:noFill/>
          <a:ln>
            <a:noFill/>
          </a:ln>
        </p:spPr>
      </p:pic>
      <p:sp>
        <p:nvSpPr>
          <p:cNvPr id="137" name="Google Shape;137;p24"/>
          <p:cNvSpPr/>
          <p:nvPr/>
        </p:nvSpPr>
        <p:spPr>
          <a:xfrm>
            <a:off x="-63250" y="-455825"/>
            <a:ext cx="9453900" cy="5613900"/>
          </a:xfrm>
          <a:prstGeom prst="rect">
            <a:avLst/>
          </a:prstGeom>
          <a:solidFill>
            <a:srgbClr val="0C409A">
              <a:alpha val="6333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4"/>
          <p:cNvSpPr txBox="1"/>
          <p:nvPr>
            <p:ph type="ctrTitle"/>
          </p:nvPr>
        </p:nvSpPr>
        <p:spPr>
          <a:xfrm>
            <a:off x="319950" y="-3938250"/>
            <a:ext cx="8504100" cy="775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sz="6000">
              <a:solidFill>
                <a:schemeClr val="lt1"/>
              </a:solidFill>
              <a:latin typeface="Caveat"/>
              <a:ea typeface="Caveat"/>
              <a:cs typeface="Caveat"/>
              <a:sym typeface="Caveat"/>
            </a:endParaRPr>
          </a:p>
          <a:p>
            <a:pPr indent="0" lvl="0" marL="0" rtl="0" algn="ctr">
              <a:spcBef>
                <a:spcPts val="0"/>
              </a:spcBef>
              <a:spcAft>
                <a:spcPts val="0"/>
              </a:spcAft>
              <a:buNone/>
            </a:pPr>
            <a:r>
              <a:t/>
            </a:r>
            <a:endParaRPr b="1" sz="6000">
              <a:solidFill>
                <a:schemeClr val="lt1"/>
              </a:solidFill>
              <a:latin typeface="Caveat"/>
              <a:ea typeface="Caveat"/>
              <a:cs typeface="Caveat"/>
              <a:sym typeface="Caveat"/>
            </a:endParaRPr>
          </a:p>
          <a:p>
            <a:pPr indent="0" lvl="0" marL="0" rtl="0" algn="ctr">
              <a:spcBef>
                <a:spcPts val="0"/>
              </a:spcBef>
              <a:spcAft>
                <a:spcPts val="0"/>
              </a:spcAft>
              <a:buNone/>
            </a:pPr>
            <a:r>
              <a:t/>
            </a:r>
            <a:endParaRPr b="1" sz="6000">
              <a:solidFill>
                <a:schemeClr val="lt1"/>
              </a:solidFill>
              <a:latin typeface="Caveat"/>
              <a:ea typeface="Caveat"/>
              <a:cs typeface="Caveat"/>
              <a:sym typeface="Caveat"/>
            </a:endParaRPr>
          </a:p>
          <a:p>
            <a:pPr indent="0" lvl="0" marL="0" rtl="0" algn="ctr">
              <a:spcBef>
                <a:spcPts val="0"/>
              </a:spcBef>
              <a:spcAft>
                <a:spcPts val="0"/>
              </a:spcAft>
              <a:buNone/>
            </a:pPr>
            <a:r>
              <a:t/>
            </a:r>
            <a:endParaRPr b="1" sz="6000">
              <a:solidFill>
                <a:schemeClr val="lt1"/>
              </a:solidFill>
              <a:latin typeface="Caveat"/>
              <a:ea typeface="Caveat"/>
              <a:cs typeface="Caveat"/>
              <a:sym typeface="Caveat"/>
            </a:endParaRPr>
          </a:p>
          <a:p>
            <a:pPr indent="0" lvl="0" marL="0" rtl="0" algn="ctr">
              <a:spcBef>
                <a:spcPts val="0"/>
              </a:spcBef>
              <a:spcAft>
                <a:spcPts val="0"/>
              </a:spcAft>
              <a:buNone/>
            </a:pPr>
            <a:r>
              <a:t/>
            </a:r>
            <a:endParaRPr b="1" sz="6000">
              <a:solidFill>
                <a:schemeClr val="lt1"/>
              </a:solidFill>
              <a:latin typeface="Caveat"/>
              <a:ea typeface="Caveat"/>
              <a:cs typeface="Caveat"/>
              <a:sym typeface="Caveat"/>
            </a:endParaRPr>
          </a:p>
          <a:p>
            <a:pPr indent="0" lvl="0" marL="0" rtl="0" algn="ctr">
              <a:spcBef>
                <a:spcPts val="0"/>
              </a:spcBef>
              <a:spcAft>
                <a:spcPts val="0"/>
              </a:spcAft>
              <a:buNone/>
            </a:pPr>
            <a:r>
              <a:t/>
            </a:r>
            <a:endParaRPr b="1" sz="6000">
              <a:solidFill>
                <a:schemeClr val="lt1"/>
              </a:solidFill>
              <a:latin typeface="Caveat"/>
              <a:ea typeface="Caveat"/>
              <a:cs typeface="Caveat"/>
              <a:sym typeface="Caveat"/>
            </a:endParaRPr>
          </a:p>
          <a:p>
            <a:pPr indent="0" lvl="0" marL="0" rtl="0" algn="ctr">
              <a:spcBef>
                <a:spcPts val="0"/>
              </a:spcBef>
              <a:spcAft>
                <a:spcPts val="0"/>
              </a:spcAft>
              <a:buNone/>
            </a:pPr>
            <a:r>
              <a:rPr b="1" lang="en" sz="6000">
                <a:solidFill>
                  <a:schemeClr val="lt1"/>
                </a:solidFill>
                <a:latin typeface="Caveat"/>
                <a:ea typeface="Caveat"/>
                <a:cs typeface="Caveat"/>
                <a:sym typeface="Caveat"/>
              </a:rPr>
              <a:t>Most helpful adult action:</a:t>
            </a:r>
            <a:endParaRPr b="1" sz="6000">
              <a:solidFill>
                <a:schemeClr val="lt1"/>
              </a:solidFill>
              <a:latin typeface="Caveat"/>
              <a:ea typeface="Caveat"/>
              <a:cs typeface="Caveat"/>
              <a:sym typeface="Caveat"/>
            </a:endParaRPr>
          </a:p>
          <a:p>
            <a:pPr indent="0" lvl="0" marL="0" rtl="0" algn="ctr">
              <a:spcBef>
                <a:spcPts val="0"/>
              </a:spcBef>
              <a:spcAft>
                <a:spcPts val="0"/>
              </a:spcAft>
              <a:buNone/>
            </a:pPr>
            <a:r>
              <a:t/>
            </a:r>
            <a:endParaRPr b="1" sz="1000">
              <a:solidFill>
                <a:schemeClr val="lt1"/>
              </a:solidFill>
              <a:latin typeface="Caveat"/>
              <a:ea typeface="Caveat"/>
              <a:cs typeface="Caveat"/>
              <a:sym typeface="Caveat"/>
            </a:endParaRPr>
          </a:p>
          <a:p>
            <a:pPr indent="0" lvl="0" marL="0" rtl="0" algn="ctr">
              <a:spcBef>
                <a:spcPts val="0"/>
              </a:spcBef>
              <a:spcAft>
                <a:spcPts val="0"/>
              </a:spcAft>
              <a:buNone/>
            </a:pPr>
            <a:r>
              <a:rPr b="1" lang="en" sz="6000">
                <a:solidFill>
                  <a:schemeClr val="lt1"/>
                </a:solidFill>
                <a:latin typeface="Caveat"/>
                <a:ea typeface="Caveat"/>
                <a:cs typeface="Caveat"/>
                <a:sym typeface="Caveat"/>
              </a:rPr>
              <a:t>L I S T E N I N G</a:t>
            </a:r>
            <a:endParaRPr b="1" sz="6000">
              <a:solidFill>
                <a:srgbClr val="FFFFFF"/>
              </a:solidFill>
              <a:latin typeface="Caveat"/>
              <a:ea typeface="Caveat"/>
              <a:cs typeface="Caveat"/>
              <a:sym typeface="Caveat"/>
            </a:endParaRPr>
          </a:p>
        </p:txBody>
      </p:sp>
      <p:cxnSp>
        <p:nvCxnSpPr>
          <p:cNvPr id="139" name="Google Shape;139;p24"/>
          <p:cNvCxnSpPr/>
          <p:nvPr/>
        </p:nvCxnSpPr>
        <p:spPr>
          <a:xfrm flipH="1" rot="10800000">
            <a:off x="2882650" y="2659875"/>
            <a:ext cx="3235800" cy="146100"/>
          </a:xfrm>
          <a:prstGeom prst="straightConnector1">
            <a:avLst/>
          </a:prstGeom>
          <a:noFill/>
          <a:ln cap="flat" cmpd="sng" w="38100">
            <a:solidFill>
              <a:srgbClr val="FFDC28"/>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185200" y="13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C409A"/>
                </a:solidFill>
                <a:latin typeface="Caveat"/>
                <a:ea typeface="Caveat"/>
                <a:cs typeface="Caveat"/>
                <a:sym typeface="Caveat"/>
              </a:rPr>
              <a:t>RESPECT FOR THEMSELVES &amp; OTHERS</a:t>
            </a:r>
            <a:endParaRPr b="1" sz="2000">
              <a:solidFill>
                <a:srgbClr val="0C409A"/>
              </a:solidFill>
              <a:latin typeface="Caveat"/>
              <a:ea typeface="Caveat"/>
              <a:cs typeface="Caveat"/>
              <a:sym typeface="Caveat"/>
            </a:endParaRPr>
          </a:p>
        </p:txBody>
      </p:sp>
      <p:pic>
        <p:nvPicPr>
          <p:cNvPr id="145" name="Google Shape;145;p25"/>
          <p:cNvPicPr preferRelativeResize="0"/>
          <p:nvPr/>
        </p:nvPicPr>
        <p:blipFill>
          <a:blip r:embed="rId3">
            <a:alphaModFix/>
          </a:blip>
          <a:stretch>
            <a:fillRect/>
          </a:stretch>
        </p:blipFill>
        <p:spPr>
          <a:xfrm>
            <a:off x="1102750" y="883975"/>
            <a:ext cx="6937000" cy="3704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2E70"/>
        </a:solidFill>
      </p:bgPr>
    </p:bg>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196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FFFFFF"/>
                </a:solidFill>
                <a:latin typeface="Caveat"/>
                <a:ea typeface="Caveat"/>
                <a:cs typeface="Caveat"/>
                <a:sym typeface="Caveat"/>
              </a:rPr>
              <a:t>BUILDING THE BEST </a:t>
            </a:r>
            <a:endParaRPr b="1" sz="3500">
              <a:solidFill>
                <a:srgbClr val="FFFFFF"/>
              </a:solidFill>
              <a:latin typeface="Caveat"/>
              <a:ea typeface="Caveat"/>
              <a:cs typeface="Caveat"/>
              <a:sym typeface="Caveat"/>
            </a:endParaRPr>
          </a:p>
          <a:p>
            <a:pPr indent="0" lvl="0" marL="0" rtl="0" algn="ctr">
              <a:spcBef>
                <a:spcPts val="0"/>
              </a:spcBef>
              <a:spcAft>
                <a:spcPts val="0"/>
              </a:spcAft>
              <a:buNone/>
            </a:pPr>
            <a:r>
              <a:rPr b="1" lang="en" sz="3500">
                <a:solidFill>
                  <a:srgbClr val="FFFFFF"/>
                </a:solidFill>
                <a:latin typeface="Caveat"/>
                <a:ea typeface="Caveat"/>
                <a:cs typeface="Caveat"/>
                <a:sym typeface="Caveat"/>
              </a:rPr>
              <a:t>SCHOOL ENVIRONMENT</a:t>
            </a:r>
            <a:endParaRPr b="1" sz="3500">
              <a:solidFill>
                <a:srgbClr val="FFFFFF"/>
              </a:solidFill>
              <a:latin typeface="Caveat"/>
              <a:ea typeface="Caveat"/>
              <a:cs typeface="Caveat"/>
              <a:sym typeface="Caveat"/>
            </a:endParaRPr>
          </a:p>
        </p:txBody>
      </p:sp>
      <p:sp>
        <p:nvSpPr>
          <p:cNvPr id="151" name="Google Shape;151;p26"/>
          <p:cNvSpPr/>
          <p:nvPr/>
        </p:nvSpPr>
        <p:spPr>
          <a:xfrm>
            <a:off x="4015750" y="1298075"/>
            <a:ext cx="629400" cy="572700"/>
          </a:xfrm>
          <a:prstGeom prst="star5">
            <a:avLst>
              <a:gd fmla="val 19098" name="adj"/>
              <a:gd fmla="val 105146" name="hf"/>
              <a:gd fmla="val 110557" name="vf"/>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7"/>
          <p:cNvSpPr txBox="1"/>
          <p:nvPr>
            <p:ph idx="1" type="body"/>
          </p:nvPr>
        </p:nvSpPr>
        <p:spPr>
          <a:xfrm>
            <a:off x="902975" y="1961950"/>
            <a:ext cx="8112300" cy="1602300"/>
          </a:xfrm>
          <a:prstGeom prst="rect">
            <a:avLst/>
          </a:prstGeom>
        </p:spPr>
        <p:txBody>
          <a:bodyPr anchorCtr="0" anchor="t" bIns="91425" lIns="91425" spcFirstLastPara="1" rIns="91425" wrap="square" tIns="91425">
            <a:noAutofit/>
          </a:bodyPr>
          <a:lstStyle/>
          <a:p>
            <a:pPr indent="-419100" lvl="0" marL="457200" rtl="0" algn="l">
              <a:lnSpc>
                <a:spcPct val="110000"/>
              </a:lnSpc>
              <a:spcBef>
                <a:spcPts val="700"/>
              </a:spcBef>
              <a:spcAft>
                <a:spcPts val="0"/>
              </a:spcAft>
              <a:buClr>
                <a:srgbClr val="FFD966"/>
              </a:buClr>
              <a:buSzPts val="3000"/>
              <a:buFont typeface="Lato"/>
              <a:buChar char="★"/>
            </a:pPr>
            <a:r>
              <a:rPr lang="en" sz="3000">
                <a:latin typeface="Lato"/>
                <a:ea typeface="Lato"/>
                <a:cs typeface="Lato"/>
                <a:sym typeface="Lato"/>
              </a:rPr>
              <a:t>I feel like I’m part of this school.</a:t>
            </a:r>
            <a:endParaRPr sz="3000">
              <a:latin typeface="Lato"/>
              <a:ea typeface="Lato"/>
              <a:cs typeface="Lato"/>
              <a:sym typeface="Lato"/>
            </a:endParaRPr>
          </a:p>
          <a:p>
            <a:pPr indent="-419100" lvl="0" marL="457200" rtl="0" algn="l">
              <a:lnSpc>
                <a:spcPct val="110000"/>
              </a:lnSpc>
              <a:spcBef>
                <a:spcPts val="0"/>
              </a:spcBef>
              <a:spcAft>
                <a:spcPts val="0"/>
              </a:spcAft>
              <a:buClr>
                <a:srgbClr val="FFD966"/>
              </a:buClr>
              <a:buSzPts val="3000"/>
              <a:buFont typeface="Lato"/>
              <a:buChar char="★"/>
            </a:pPr>
            <a:r>
              <a:rPr lang="en" sz="3000">
                <a:latin typeface="Lato"/>
                <a:ea typeface="Lato"/>
                <a:cs typeface="Lato"/>
                <a:sym typeface="Lato"/>
              </a:rPr>
              <a:t>I feel valued &amp; respected at school. </a:t>
            </a:r>
            <a:endParaRPr sz="3000">
              <a:latin typeface="Lato"/>
              <a:ea typeface="Lato"/>
              <a:cs typeface="Lato"/>
              <a:sym typeface="Lato"/>
            </a:endParaRPr>
          </a:p>
          <a:p>
            <a:pPr indent="-419100" lvl="0" marL="457200" rtl="0" algn="l">
              <a:lnSpc>
                <a:spcPct val="110000"/>
              </a:lnSpc>
              <a:spcBef>
                <a:spcPts val="0"/>
              </a:spcBef>
              <a:spcAft>
                <a:spcPts val="0"/>
              </a:spcAft>
              <a:buClr>
                <a:srgbClr val="FFD966"/>
              </a:buClr>
              <a:buSzPts val="3000"/>
              <a:buFont typeface="Lato"/>
              <a:buChar char="★"/>
            </a:pPr>
            <a:r>
              <a:rPr lang="en" sz="3000">
                <a:latin typeface="Lato"/>
                <a:ea typeface="Lato"/>
                <a:cs typeface="Lato"/>
                <a:sym typeface="Lato"/>
              </a:rPr>
              <a:t>I feel close to adults at my school. </a:t>
            </a:r>
            <a:endParaRPr sz="3000">
              <a:latin typeface="Lato"/>
              <a:ea typeface="Lato"/>
              <a:cs typeface="Lato"/>
              <a:sym typeface="Lato"/>
            </a:endParaRPr>
          </a:p>
          <a:p>
            <a:pPr indent="0" lvl="0" marL="0" rtl="0" algn="ctr">
              <a:lnSpc>
                <a:spcPct val="110000"/>
              </a:lnSpc>
              <a:spcBef>
                <a:spcPts val="700"/>
              </a:spcBef>
              <a:spcAft>
                <a:spcPts val="0"/>
              </a:spcAft>
              <a:buClr>
                <a:schemeClr val="dk1"/>
              </a:buClr>
              <a:buSzPts val="1100"/>
              <a:buFont typeface="Arial"/>
              <a:buNone/>
            </a:pPr>
            <a:r>
              <a:t/>
            </a:r>
            <a:endParaRPr i="1" sz="3600">
              <a:latin typeface="Lato"/>
              <a:ea typeface="Lato"/>
              <a:cs typeface="Lato"/>
              <a:sym typeface="Lato"/>
            </a:endParaRPr>
          </a:p>
          <a:p>
            <a:pPr indent="0" lvl="0" marL="0" rtl="0" algn="l">
              <a:spcBef>
                <a:spcPts val="0"/>
              </a:spcBef>
              <a:spcAft>
                <a:spcPts val="1600"/>
              </a:spcAft>
              <a:buNone/>
            </a:pPr>
            <a:r>
              <a:t/>
            </a:r>
            <a:endParaRPr/>
          </a:p>
        </p:txBody>
      </p:sp>
      <p:sp>
        <p:nvSpPr>
          <p:cNvPr id="157" name="Google Shape;157;p27"/>
          <p:cNvSpPr txBox="1"/>
          <p:nvPr/>
        </p:nvSpPr>
        <p:spPr>
          <a:xfrm>
            <a:off x="902975" y="857225"/>
            <a:ext cx="9144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600">
              <a:solidFill>
                <a:srgbClr val="8DD05D"/>
              </a:solidFill>
              <a:latin typeface="Droid Serif"/>
              <a:ea typeface="Droid Serif"/>
              <a:cs typeface="Droid Serif"/>
              <a:sym typeface="Droid Serif"/>
            </a:endParaRPr>
          </a:p>
        </p:txBody>
      </p:sp>
      <p:sp>
        <p:nvSpPr>
          <p:cNvPr id="158" name="Google Shape;158;p27"/>
          <p:cNvSpPr txBox="1"/>
          <p:nvPr/>
        </p:nvSpPr>
        <p:spPr>
          <a:xfrm>
            <a:off x="843300" y="1205600"/>
            <a:ext cx="7884000" cy="7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rgbClr val="0C409A"/>
                </a:solidFill>
                <a:latin typeface="Caveat"/>
                <a:ea typeface="Caveat"/>
                <a:cs typeface="Caveat"/>
                <a:sym typeface="Caveat"/>
              </a:rPr>
              <a:t>3 MOST POSITIVE SCHOOL VARIABLES</a:t>
            </a:r>
            <a:endParaRPr b="1" sz="3800">
              <a:solidFill>
                <a:srgbClr val="0C409A"/>
              </a:solidFill>
              <a:latin typeface="Caveat"/>
              <a:ea typeface="Caveat"/>
              <a:cs typeface="Caveat"/>
              <a:sym typeface="Caveat"/>
            </a:endParaRPr>
          </a:p>
        </p:txBody>
      </p:sp>
      <p:cxnSp>
        <p:nvCxnSpPr>
          <p:cNvPr id="159" name="Google Shape;159;p27"/>
          <p:cNvCxnSpPr/>
          <p:nvPr/>
        </p:nvCxnSpPr>
        <p:spPr>
          <a:xfrm flipH="1" rot="10800000">
            <a:off x="1346075" y="1880000"/>
            <a:ext cx="2571900" cy="42300"/>
          </a:xfrm>
          <a:prstGeom prst="curvedConnector3">
            <a:avLst>
              <a:gd fmla="val 51646" name="adj1"/>
            </a:avLst>
          </a:prstGeom>
          <a:noFill/>
          <a:ln cap="flat" cmpd="sng" w="38100">
            <a:solidFill>
              <a:srgbClr val="FFD966"/>
            </a:solidFill>
            <a:prstDash val="solid"/>
            <a:round/>
            <a:headEnd len="med" w="med" type="none"/>
            <a:tailEnd len="med" w="med" type="none"/>
          </a:ln>
        </p:spPr>
      </p:cxnSp>
      <p:pic>
        <p:nvPicPr>
          <p:cNvPr id="160" name="Google Shape;160;p27"/>
          <p:cNvPicPr preferRelativeResize="0"/>
          <p:nvPr/>
        </p:nvPicPr>
        <p:blipFill>
          <a:blip r:embed="rId3">
            <a:alphaModFix/>
          </a:blip>
          <a:stretch>
            <a:fillRect/>
          </a:stretch>
        </p:blipFill>
        <p:spPr>
          <a:xfrm>
            <a:off x="8318250" y="4505675"/>
            <a:ext cx="706675" cy="526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idx="1" type="body"/>
          </p:nvPr>
        </p:nvSpPr>
        <p:spPr>
          <a:xfrm>
            <a:off x="902975" y="1961950"/>
            <a:ext cx="8712300" cy="1602300"/>
          </a:xfrm>
          <a:prstGeom prst="rect">
            <a:avLst/>
          </a:prstGeom>
        </p:spPr>
        <p:txBody>
          <a:bodyPr anchorCtr="0" anchor="t" bIns="91425" lIns="91425" spcFirstLastPara="1" rIns="91425" wrap="square" tIns="91425">
            <a:noAutofit/>
          </a:bodyPr>
          <a:lstStyle/>
          <a:p>
            <a:pPr indent="-419100" lvl="0" marL="457200" rtl="0" algn="l">
              <a:lnSpc>
                <a:spcPct val="110000"/>
              </a:lnSpc>
              <a:spcBef>
                <a:spcPts val="700"/>
              </a:spcBef>
              <a:spcAft>
                <a:spcPts val="0"/>
              </a:spcAft>
              <a:buClr>
                <a:srgbClr val="FFDC28"/>
              </a:buClr>
              <a:buSzPts val="3000"/>
              <a:buFont typeface="Lato"/>
              <a:buChar char="★"/>
            </a:pPr>
            <a:r>
              <a:rPr lang="en" sz="3000">
                <a:latin typeface="Lato"/>
                <a:ea typeface="Lato"/>
                <a:cs typeface="Lato"/>
                <a:sym typeface="Lato"/>
              </a:rPr>
              <a:t>I can trust my parent.</a:t>
            </a:r>
            <a:endParaRPr sz="3000">
              <a:latin typeface="Lato"/>
              <a:ea typeface="Lato"/>
              <a:cs typeface="Lato"/>
              <a:sym typeface="Lato"/>
            </a:endParaRPr>
          </a:p>
          <a:p>
            <a:pPr indent="-419100" lvl="0" marL="457200" rtl="0" algn="l">
              <a:lnSpc>
                <a:spcPct val="110000"/>
              </a:lnSpc>
              <a:spcBef>
                <a:spcPts val="0"/>
              </a:spcBef>
              <a:spcAft>
                <a:spcPts val="0"/>
              </a:spcAft>
              <a:buClr>
                <a:srgbClr val="FFDC28"/>
              </a:buClr>
              <a:buSzPts val="3000"/>
              <a:buFont typeface="Lato"/>
              <a:buChar char="★"/>
            </a:pPr>
            <a:r>
              <a:rPr lang="en" sz="3000">
                <a:latin typeface="Lato"/>
                <a:ea typeface="Lato"/>
                <a:cs typeface="Lato"/>
                <a:sym typeface="Lato"/>
              </a:rPr>
              <a:t>I have a healthy sibling-to-sibling relationship.</a:t>
            </a:r>
            <a:endParaRPr sz="3000">
              <a:latin typeface="Lato"/>
              <a:ea typeface="Lato"/>
              <a:cs typeface="Lato"/>
              <a:sym typeface="Lato"/>
            </a:endParaRPr>
          </a:p>
          <a:p>
            <a:pPr indent="-419100" lvl="0" marL="457200" rtl="0" algn="l">
              <a:lnSpc>
                <a:spcPct val="110000"/>
              </a:lnSpc>
              <a:spcBef>
                <a:spcPts val="0"/>
              </a:spcBef>
              <a:spcAft>
                <a:spcPts val="0"/>
              </a:spcAft>
              <a:buClr>
                <a:srgbClr val="FFDC28"/>
              </a:buClr>
              <a:buSzPts val="3000"/>
              <a:buFont typeface="Lato"/>
              <a:buChar char="★"/>
            </a:pPr>
            <a:r>
              <a:rPr lang="en" sz="3000">
                <a:latin typeface="Lato"/>
                <a:ea typeface="Lato"/>
                <a:cs typeface="Lato"/>
                <a:sym typeface="Lato"/>
              </a:rPr>
              <a:t>My parents react well. </a:t>
            </a:r>
            <a:endParaRPr sz="3000">
              <a:latin typeface="Lato"/>
              <a:ea typeface="Lato"/>
              <a:cs typeface="Lato"/>
              <a:sym typeface="Lato"/>
            </a:endParaRPr>
          </a:p>
          <a:p>
            <a:pPr indent="0" lvl="0" marL="0" rtl="0" algn="ctr">
              <a:lnSpc>
                <a:spcPct val="110000"/>
              </a:lnSpc>
              <a:spcBef>
                <a:spcPts val="700"/>
              </a:spcBef>
              <a:spcAft>
                <a:spcPts val="0"/>
              </a:spcAft>
              <a:buClr>
                <a:schemeClr val="dk1"/>
              </a:buClr>
              <a:buSzPts val="1100"/>
              <a:buFont typeface="Arial"/>
              <a:buNone/>
            </a:pPr>
            <a:r>
              <a:t/>
            </a:r>
            <a:endParaRPr i="1" sz="3600">
              <a:latin typeface="Lato"/>
              <a:ea typeface="Lato"/>
              <a:cs typeface="Lato"/>
              <a:sym typeface="Lato"/>
            </a:endParaRPr>
          </a:p>
          <a:p>
            <a:pPr indent="0" lvl="0" marL="0" rtl="0" algn="l">
              <a:spcBef>
                <a:spcPts val="0"/>
              </a:spcBef>
              <a:spcAft>
                <a:spcPts val="1600"/>
              </a:spcAft>
              <a:buNone/>
            </a:pPr>
            <a:r>
              <a:t/>
            </a:r>
            <a:endParaRPr/>
          </a:p>
        </p:txBody>
      </p:sp>
      <p:sp>
        <p:nvSpPr>
          <p:cNvPr id="166" name="Google Shape;166;p28"/>
          <p:cNvSpPr txBox="1"/>
          <p:nvPr/>
        </p:nvSpPr>
        <p:spPr>
          <a:xfrm>
            <a:off x="822875" y="1081488"/>
            <a:ext cx="7209300" cy="71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 sz="3800">
                <a:solidFill>
                  <a:srgbClr val="0C409A"/>
                </a:solidFill>
                <a:latin typeface="Caveat"/>
                <a:ea typeface="Caveat"/>
                <a:cs typeface="Caveat"/>
                <a:sym typeface="Caveat"/>
              </a:rPr>
              <a:t>3 MOST POSITIVE HOME VARIABLES</a:t>
            </a:r>
            <a:endParaRPr b="1" sz="3000">
              <a:solidFill>
                <a:srgbClr val="6D398A"/>
              </a:solidFill>
              <a:latin typeface="Cabin Sketch"/>
              <a:ea typeface="Cabin Sketch"/>
              <a:cs typeface="Cabin Sketch"/>
              <a:sym typeface="Cabin Sketch"/>
            </a:endParaRPr>
          </a:p>
        </p:txBody>
      </p:sp>
      <p:cxnSp>
        <p:nvCxnSpPr>
          <p:cNvPr id="167" name="Google Shape;167;p28"/>
          <p:cNvCxnSpPr/>
          <p:nvPr/>
        </p:nvCxnSpPr>
        <p:spPr>
          <a:xfrm flipH="1" rot="10800000">
            <a:off x="1284825" y="1755900"/>
            <a:ext cx="2571900" cy="42300"/>
          </a:xfrm>
          <a:prstGeom prst="curvedConnector3">
            <a:avLst>
              <a:gd fmla="val 51646" name="adj1"/>
            </a:avLst>
          </a:prstGeom>
          <a:noFill/>
          <a:ln cap="flat" cmpd="sng" w="38100">
            <a:solidFill>
              <a:srgbClr val="FFD966"/>
            </a:solidFill>
            <a:prstDash val="solid"/>
            <a:round/>
            <a:headEnd len="med" w="med" type="none"/>
            <a:tailEnd len="med" w="med" type="none"/>
          </a:ln>
        </p:spPr>
      </p:cxnSp>
      <p:pic>
        <p:nvPicPr>
          <p:cNvPr id="168" name="Google Shape;168;p28"/>
          <p:cNvPicPr preferRelativeResize="0"/>
          <p:nvPr/>
        </p:nvPicPr>
        <p:blipFill>
          <a:blip r:embed="rId3">
            <a:alphaModFix/>
          </a:blip>
          <a:stretch>
            <a:fillRect/>
          </a:stretch>
        </p:blipFill>
        <p:spPr>
          <a:xfrm>
            <a:off x="8318250" y="4505675"/>
            <a:ext cx="706675" cy="52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p:nvPr/>
        </p:nvSpPr>
        <p:spPr>
          <a:xfrm>
            <a:off x="1173000" y="1151700"/>
            <a:ext cx="2868600" cy="2840100"/>
          </a:xfrm>
          <a:prstGeom prst="ellipse">
            <a:avLst/>
          </a:prstGeom>
          <a:solidFill>
            <a:srgbClr val="0C4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9"/>
          <p:cNvSpPr txBox="1"/>
          <p:nvPr/>
        </p:nvSpPr>
        <p:spPr>
          <a:xfrm>
            <a:off x="2034925" y="1671300"/>
            <a:ext cx="13989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0">
                <a:solidFill>
                  <a:schemeClr val="lt1"/>
                </a:solidFill>
                <a:latin typeface="Caveat"/>
                <a:ea typeface="Caveat"/>
                <a:cs typeface="Caveat"/>
                <a:sym typeface="Caveat"/>
              </a:rPr>
              <a:t>1</a:t>
            </a:r>
            <a:endParaRPr sz="11000">
              <a:solidFill>
                <a:schemeClr val="lt1"/>
              </a:solidFill>
              <a:latin typeface="Caveat"/>
              <a:ea typeface="Caveat"/>
              <a:cs typeface="Caveat"/>
              <a:sym typeface="Caveat"/>
            </a:endParaRPr>
          </a:p>
        </p:txBody>
      </p:sp>
      <p:sp>
        <p:nvSpPr>
          <p:cNvPr id="175" name="Google Shape;175;p29"/>
          <p:cNvSpPr txBox="1"/>
          <p:nvPr/>
        </p:nvSpPr>
        <p:spPr>
          <a:xfrm>
            <a:off x="4158175" y="1257625"/>
            <a:ext cx="46773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666666"/>
                </a:solidFill>
                <a:latin typeface="Lato"/>
                <a:ea typeface="Lato"/>
                <a:cs typeface="Lato"/>
                <a:sym typeface="Lato"/>
              </a:rPr>
              <a:t>GOOD REASON</a:t>
            </a:r>
            <a:r>
              <a:rPr b="1" lang="en" sz="3000">
                <a:solidFill>
                  <a:srgbClr val="666666"/>
                </a:solidFill>
                <a:latin typeface="Lato"/>
                <a:ea typeface="Lato"/>
                <a:cs typeface="Lato"/>
                <a:sym typeface="Lato"/>
              </a:rPr>
              <a:t> </a:t>
            </a:r>
            <a:r>
              <a:rPr b="1" i="1" lang="en" sz="2400" u="sng">
                <a:solidFill>
                  <a:srgbClr val="666666"/>
                </a:solidFill>
                <a:latin typeface="Lato"/>
                <a:ea typeface="Lato"/>
                <a:cs typeface="Lato"/>
                <a:sym typeface="Lato"/>
              </a:rPr>
              <a:t>to</a:t>
            </a:r>
            <a:r>
              <a:rPr b="1" lang="en" sz="3000">
                <a:solidFill>
                  <a:srgbClr val="666666"/>
                </a:solidFill>
                <a:latin typeface="Lato"/>
                <a:ea typeface="Lato"/>
                <a:cs typeface="Lato"/>
                <a:sym typeface="Lato"/>
              </a:rPr>
              <a:t> </a:t>
            </a:r>
            <a:endParaRPr b="1" sz="3000">
              <a:solidFill>
                <a:srgbClr val="666666"/>
              </a:solidFill>
              <a:latin typeface="Lato"/>
              <a:ea typeface="Lato"/>
              <a:cs typeface="Lato"/>
              <a:sym typeface="Lato"/>
            </a:endParaRPr>
          </a:p>
          <a:p>
            <a:pPr indent="0" lvl="0" marL="0" rtl="0" algn="ctr">
              <a:spcBef>
                <a:spcPts val="0"/>
              </a:spcBef>
              <a:spcAft>
                <a:spcPts val="0"/>
              </a:spcAft>
              <a:buNone/>
            </a:pPr>
            <a:r>
              <a:rPr b="1" lang="en" sz="2800">
                <a:solidFill>
                  <a:srgbClr val="666666"/>
                </a:solidFill>
                <a:latin typeface="Lato"/>
                <a:ea typeface="Lato"/>
                <a:cs typeface="Lato"/>
                <a:sym typeface="Lato"/>
              </a:rPr>
              <a:t>GET PARENTS INVOLVED</a:t>
            </a:r>
            <a:endParaRPr b="1" sz="2800">
              <a:solidFill>
                <a:srgbClr val="666666"/>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0"/>
          <p:cNvSpPr/>
          <p:nvPr/>
        </p:nvSpPr>
        <p:spPr>
          <a:xfrm>
            <a:off x="-141150" y="-3175"/>
            <a:ext cx="9397500" cy="374400"/>
          </a:xfrm>
          <a:prstGeom prst="rect">
            <a:avLst/>
          </a:prstGeom>
          <a:solidFill>
            <a:srgbClr val="0C4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0"/>
          <p:cNvSpPr txBox="1"/>
          <p:nvPr/>
        </p:nvSpPr>
        <p:spPr>
          <a:xfrm>
            <a:off x="961075" y="0"/>
            <a:ext cx="7874400" cy="45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Lato"/>
                <a:ea typeface="Lato"/>
                <a:cs typeface="Lato"/>
                <a:sym typeface="Lato"/>
              </a:rPr>
              <a:t>KEEPING OUR KIDS PROTECTED</a:t>
            </a:r>
            <a:endParaRPr b="1" sz="1600">
              <a:solidFill>
                <a:schemeClr val="lt1"/>
              </a:solidFill>
              <a:latin typeface="Lato"/>
              <a:ea typeface="Lato"/>
              <a:cs typeface="Lato"/>
              <a:sym typeface="Lato"/>
            </a:endParaRPr>
          </a:p>
        </p:txBody>
      </p:sp>
      <p:sp>
        <p:nvSpPr>
          <p:cNvPr id="182" name="Google Shape;182;p30"/>
          <p:cNvSpPr txBox="1"/>
          <p:nvPr/>
        </p:nvSpPr>
        <p:spPr>
          <a:xfrm>
            <a:off x="110550" y="1835825"/>
            <a:ext cx="8768100" cy="30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700"/>
              </a:spcBef>
              <a:spcAft>
                <a:spcPts val="0"/>
              </a:spcAft>
              <a:buClr>
                <a:schemeClr val="dk1"/>
              </a:buClr>
              <a:buSzPts val="1100"/>
              <a:buFont typeface="Arial"/>
              <a:buNone/>
            </a:pPr>
            <a:r>
              <a:rPr b="1" lang="en" sz="5500">
                <a:solidFill>
                  <a:srgbClr val="0C409A"/>
                </a:solidFill>
                <a:latin typeface="Caveat"/>
                <a:ea typeface="Caveat"/>
                <a:cs typeface="Caveat"/>
                <a:sym typeface="Caveat"/>
              </a:rPr>
              <a:t>The</a:t>
            </a:r>
            <a:r>
              <a:rPr b="1" lang="en" sz="5500">
                <a:solidFill>
                  <a:srgbClr val="0C409A"/>
                </a:solidFill>
                <a:latin typeface="Caveat"/>
                <a:ea typeface="Caveat"/>
                <a:cs typeface="Caveat"/>
                <a:sym typeface="Caveat"/>
              </a:rPr>
              <a:t> </a:t>
            </a:r>
            <a:r>
              <a:rPr b="1" lang="en" sz="5500">
                <a:solidFill>
                  <a:srgbClr val="0C409A"/>
                </a:solidFill>
                <a:latin typeface="Caveat"/>
                <a:ea typeface="Caveat"/>
                <a:cs typeface="Caveat"/>
                <a:sym typeface="Caveat"/>
              </a:rPr>
              <a:t>NEW NEIGHBORHOOD</a:t>
            </a:r>
            <a:endParaRPr b="1" sz="5500">
              <a:solidFill>
                <a:srgbClr val="0C409A"/>
              </a:solidFill>
              <a:latin typeface="Caveat"/>
              <a:ea typeface="Caveat"/>
              <a:cs typeface="Caveat"/>
              <a:sym typeface="Caveat"/>
            </a:endParaRPr>
          </a:p>
          <a:p>
            <a:pPr indent="0" lvl="0" marL="0" rtl="0" algn="l">
              <a:lnSpc>
                <a:spcPct val="110000"/>
              </a:lnSpc>
              <a:spcBef>
                <a:spcPts val="700"/>
              </a:spcBef>
              <a:spcAft>
                <a:spcPts val="0"/>
              </a:spcAft>
              <a:buClr>
                <a:schemeClr val="dk1"/>
              </a:buClr>
              <a:buSzPts val="1100"/>
              <a:buFont typeface="Arial"/>
              <a:buNone/>
            </a:pPr>
            <a:r>
              <a:t/>
            </a:r>
            <a:endParaRPr sz="2000">
              <a:solidFill>
                <a:srgbClr val="666666"/>
              </a:solidFill>
              <a:latin typeface="Cabin Sketch"/>
              <a:ea typeface="Cabin Sketch"/>
              <a:cs typeface="Cabin Sketch"/>
              <a:sym typeface="Cabin Sketch"/>
            </a:endParaRPr>
          </a:p>
        </p:txBody>
      </p:sp>
      <p:sp>
        <p:nvSpPr>
          <p:cNvPr id="183" name="Google Shape;183;p30"/>
          <p:cNvSpPr txBox="1"/>
          <p:nvPr/>
        </p:nvSpPr>
        <p:spPr>
          <a:xfrm>
            <a:off x="2543650" y="3394000"/>
            <a:ext cx="5115300" cy="3087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None/>
            </a:pPr>
            <a:r>
              <a:t/>
            </a:r>
            <a:endParaRPr sz="2000">
              <a:solidFill>
                <a:srgbClr val="666666"/>
              </a:solidFill>
              <a:latin typeface="Cabin Sketch"/>
              <a:ea typeface="Cabin Sketch"/>
              <a:cs typeface="Cabin Sketch"/>
              <a:sym typeface="Cabin Sketch"/>
            </a:endParaRPr>
          </a:p>
        </p:txBody>
      </p:sp>
      <p:pic>
        <p:nvPicPr>
          <p:cNvPr id="184" name="Google Shape;184;p30"/>
          <p:cNvPicPr preferRelativeResize="0"/>
          <p:nvPr/>
        </p:nvPicPr>
        <p:blipFill>
          <a:blip r:embed="rId3">
            <a:alphaModFix/>
          </a:blip>
          <a:stretch>
            <a:fillRect/>
          </a:stretch>
        </p:blipFill>
        <p:spPr>
          <a:xfrm>
            <a:off x="8318250" y="4505675"/>
            <a:ext cx="706675" cy="52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Google Shape;189;p31"/>
          <p:cNvPicPr preferRelativeResize="0"/>
          <p:nvPr/>
        </p:nvPicPr>
        <p:blipFill>
          <a:blip r:embed="rId3">
            <a:alphaModFix/>
          </a:blip>
          <a:stretch>
            <a:fillRect/>
          </a:stretch>
        </p:blipFill>
        <p:spPr>
          <a:xfrm>
            <a:off x="-63250" y="-470400"/>
            <a:ext cx="9453900" cy="5613900"/>
          </a:xfrm>
          <a:prstGeom prst="rect">
            <a:avLst/>
          </a:prstGeom>
          <a:noFill/>
          <a:ln>
            <a:noFill/>
          </a:ln>
        </p:spPr>
      </p:pic>
      <p:sp>
        <p:nvSpPr>
          <p:cNvPr id="190" name="Google Shape;190;p31"/>
          <p:cNvSpPr/>
          <p:nvPr/>
        </p:nvSpPr>
        <p:spPr>
          <a:xfrm>
            <a:off x="-63250" y="-455825"/>
            <a:ext cx="9453900" cy="5613900"/>
          </a:xfrm>
          <a:prstGeom prst="rect">
            <a:avLst/>
          </a:prstGeom>
          <a:solidFill>
            <a:srgbClr val="0C409A">
              <a:alpha val="6333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1"/>
          <p:cNvSpPr txBox="1"/>
          <p:nvPr>
            <p:ph type="ctrTitle"/>
          </p:nvPr>
        </p:nvSpPr>
        <p:spPr>
          <a:xfrm>
            <a:off x="311700" y="1930075"/>
            <a:ext cx="8520600" cy="84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6000">
                <a:solidFill>
                  <a:schemeClr val="lt1"/>
                </a:solidFill>
                <a:latin typeface="Caveat"/>
                <a:ea typeface="Caveat"/>
                <a:cs typeface="Caveat"/>
                <a:sym typeface="Caveat"/>
              </a:rPr>
              <a:t>Take oxygen first.</a:t>
            </a:r>
            <a:endParaRPr b="1" sz="6000">
              <a:solidFill>
                <a:srgbClr val="FFFFFF"/>
              </a:solidFill>
              <a:latin typeface="Caveat"/>
              <a:ea typeface="Caveat"/>
              <a:cs typeface="Caveat"/>
              <a:sym typeface="Caveat"/>
            </a:endParaRPr>
          </a:p>
        </p:txBody>
      </p:sp>
      <p:cxnSp>
        <p:nvCxnSpPr>
          <p:cNvPr id="192" name="Google Shape;192;p31"/>
          <p:cNvCxnSpPr/>
          <p:nvPr/>
        </p:nvCxnSpPr>
        <p:spPr>
          <a:xfrm flipH="1" rot="10800000">
            <a:off x="2838125" y="2772175"/>
            <a:ext cx="3235800" cy="146100"/>
          </a:xfrm>
          <a:prstGeom prst="straightConnector1">
            <a:avLst/>
          </a:prstGeom>
          <a:noFill/>
          <a:ln cap="flat" cmpd="sng" w="38100">
            <a:solidFill>
              <a:srgbClr val="FFDC28"/>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p:nvPr/>
        </p:nvSpPr>
        <p:spPr>
          <a:xfrm>
            <a:off x="311700" y="0"/>
            <a:ext cx="138900" cy="5143500"/>
          </a:xfrm>
          <a:prstGeom prst="rect">
            <a:avLst/>
          </a:prstGeom>
          <a:solidFill>
            <a:srgbClr val="0C409A"/>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858500" y="3019050"/>
            <a:ext cx="6627000" cy="16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09337C"/>
                </a:solidFill>
                <a:latin typeface="Lato"/>
                <a:ea typeface="Lato"/>
                <a:cs typeface="Lato"/>
                <a:sym typeface="Lato"/>
              </a:rPr>
              <a:t>hi!</a:t>
            </a:r>
            <a:endParaRPr b="1" sz="6000">
              <a:solidFill>
                <a:srgbClr val="09337C"/>
              </a:solidFill>
              <a:latin typeface="Lato"/>
              <a:ea typeface="Lato"/>
              <a:cs typeface="Lato"/>
              <a:sym typeface="Lato"/>
            </a:endParaRPr>
          </a:p>
          <a:p>
            <a:pPr indent="0" lvl="0" marL="0" rtl="0" algn="l">
              <a:spcBef>
                <a:spcPts val="0"/>
              </a:spcBef>
              <a:spcAft>
                <a:spcPts val="0"/>
              </a:spcAft>
              <a:buNone/>
            </a:pPr>
            <a:r>
              <a:rPr lang="en" sz="3000">
                <a:solidFill>
                  <a:srgbClr val="09337C"/>
                </a:solidFill>
                <a:latin typeface="Lato"/>
                <a:ea typeface="Lato"/>
                <a:cs typeface="Lato"/>
                <a:sym typeface="Lato"/>
              </a:rPr>
              <a:t>I am Susan Raisch.</a:t>
            </a:r>
            <a:endParaRPr sz="3000">
              <a:solidFill>
                <a:srgbClr val="09337C"/>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2"/>
          <p:cNvSpPr/>
          <p:nvPr/>
        </p:nvSpPr>
        <p:spPr>
          <a:xfrm>
            <a:off x="-141150" y="-3175"/>
            <a:ext cx="9397500" cy="374400"/>
          </a:xfrm>
          <a:prstGeom prst="rect">
            <a:avLst/>
          </a:prstGeom>
          <a:solidFill>
            <a:srgbClr val="0C4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2"/>
          <p:cNvSpPr txBox="1"/>
          <p:nvPr/>
        </p:nvSpPr>
        <p:spPr>
          <a:xfrm>
            <a:off x="961075" y="0"/>
            <a:ext cx="7874400" cy="45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Lato"/>
                <a:ea typeface="Lato"/>
                <a:cs typeface="Lato"/>
                <a:sym typeface="Lato"/>
              </a:rPr>
              <a:t>CHECK IT OUT</a:t>
            </a:r>
            <a:endParaRPr b="1" sz="1600">
              <a:solidFill>
                <a:schemeClr val="lt1"/>
              </a:solidFill>
              <a:latin typeface="Lato"/>
              <a:ea typeface="Lato"/>
              <a:cs typeface="Lato"/>
              <a:sym typeface="Lato"/>
            </a:endParaRPr>
          </a:p>
        </p:txBody>
      </p:sp>
      <p:sp>
        <p:nvSpPr>
          <p:cNvPr id="199" name="Google Shape;199;p32"/>
          <p:cNvSpPr txBox="1"/>
          <p:nvPr/>
        </p:nvSpPr>
        <p:spPr>
          <a:xfrm>
            <a:off x="2543650" y="3394000"/>
            <a:ext cx="5115300" cy="3087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None/>
            </a:pPr>
            <a:r>
              <a:t/>
            </a:r>
            <a:endParaRPr sz="2000">
              <a:solidFill>
                <a:srgbClr val="666666"/>
              </a:solidFill>
              <a:latin typeface="Cabin Sketch"/>
              <a:ea typeface="Cabin Sketch"/>
              <a:cs typeface="Cabin Sketch"/>
              <a:sym typeface="Cabin Sketch"/>
            </a:endParaRPr>
          </a:p>
        </p:txBody>
      </p:sp>
      <p:sp>
        <p:nvSpPr>
          <p:cNvPr id="200" name="Google Shape;200;p32"/>
          <p:cNvSpPr txBox="1"/>
          <p:nvPr/>
        </p:nvSpPr>
        <p:spPr>
          <a:xfrm>
            <a:off x="775525" y="1509900"/>
            <a:ext cx="7756200" cy="50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09337C"/>
                </a:solidFill>
                <a:latin typeface="Lato"/>
                <a:ea typeface="Lato"/>
                <a:cs typeface="Lato"/>
                <a:sym typeface="Lato"/>
              </a:rPr>
              <a:t>www.tangledball.com</a:t>
            </a:r>
            <a:endParaRPr sz="4800">
              <a:solidFill>
                <a:srgbClr val="09337C"/>
              </a:solidFill>
              <a:latin typeface="Lato"/>
              <a:ea typeface="Lato"/>
              <a:cs typeface="Lato"/>
              <a:sym typeface="Lato"/>
            </a:endParaRPr>
          </a:p>
        </p:txBody>
      </p:sp>
      <p:grpSp>
        <p:nvGrpSpPr>
          <p:cNvPr id="201" name="Google Shape;201;p32"/>
          <p:cNvGrpSpPr/>
          <p:nvPr/>
        </p:nvGrpSpPr>
        <p:grpSpPr>
          <a:xfrm>
            <a:off x="3547417" y="2619932"/>
            <a:ext cx="1938716" cy="1399120"/>
            <a:chOff x="2977986" y="2534623"/>
            <a:chExt cx="2923275" cy="2120200"/>
          </a:xfrm>
        </p:grpSpPr>
        <p:sp>
          <p:nvSpPr>
            <p:cNvPr id="202" name="Google Shape;202;p32"/>
            <p:cNvSpPr/>
            <p:nvPr/>
          </p:nvSpPr>
          <p:spPr>
            <a:xfrm>
              <a:off x="2977986" y="2570271"/>
              <a:ext cx="2923275" cy="1795500"/>
            </a:xfrm>
            <a:custGeom>
              <a:rect b="b" l="l" r="r" t="t"/>
              <a:pathLst>
                <a:path extrusionOk="0" h="71820" w="116931">
                  <a:moveTo>
                    <a:pt x="50045" y="55380"/>
                  </a:moveTo>
                  <a:cubicBezTo>
                    <a:pt x="50578" y="49970"/>
                    <a:pt x="61551" y="26348"/>
                    <a:pt x="53245" y="22919"/>
                  </a:cubicBezTo>
                  <a:cubicBezTo>
                    <a:pt x="44939" y="19490"/>
                    <a:pt x="1886" y="29777"/>
                    <a:pt x="210" y="34806"/>
                  </a:cubicBezTo>
                  <a:cubicBezTo>
                    <a:pt x="-1466" y="39835"/>
                    <a:pt x="28480" y="52942"/>
                    <a:pt x="43187" y="53094"/>
                  </a:cubicBezTo>
                  <a:cubicBezTo>
                    <a:pt x="57894" y="53247"/>
                    <a:pt x="83497" y="43189"/>
                    <a:pt x="88450" y="35721"/>
                  </a:cubicBezTo>
                  <a:cubicBezTo>
                    <a:pt x="93403" y="28254"/>
                    <a:pt x="78696" y="12404"/>
                    <a:pt x="72905" y="8289"/>
                  </a:cubicBezTo>
                  <a:cubicBezTo>
                    <a:pt x="67114" y="4174"/>
                    <a:pt x="60180" y="6765"/>
                    <a:pt x="53703" y="11032"/>
                  </a:cubicBezTo>
                  <a:cubicBezTo>
                    <a:pt x="47226" y="15299"/>
                    <a:pt x="34043" y="24367"/>
                    <a:pt x="34043" y="33892"/>
                  </a:cubicBezTo>
                  <a:cubicBezTo>
                    <a:pt x="34043" y="43417"/>
                    <a:pt x="45702" y="63991"/>
                    <a:pt x="53703" y="68182"/>
                  </a:cubicBezTo>
                  <a:cubicBezTo>
                    <a:pt x="61704" y="72373"/>
                    <a:pt x="77477" y="65439"/>
                    <a:pt x="82049" y="59038"/>
                  </a:cubicBezTo>
                  <a:cubicBezTo>
                    <a:pt x="86621" y="52637"/>
                    <a:pt x="85021" y="34654"/>
                    <a:pt x="81135" y="29777"/>
                  </a:cubicBezTo>
                  <a:cubicBezTo>
                    <a:pt x="77249" y="24900"/>
                    <a:pt x="62695" y="26729"/>
                    <a:pt x="58732" y="29777"/>
                  </a:cubicBezTo>
                  <a:cubicBezTo>
                    <a:pt x="54770" y="32825"/>
                    <a:pt x="52026" y="44636"/>
                    <a:pt x="57360" y="48065"/>
                  </a:cubicBezTo>
                  <a:cubicBezTo>
                    <a:pt x="62694" y="51494"/>
                    <a:pt x="83878" y="54999"/>
                    <a:pt x="90736" y="50351"/>
                  </a:cubicBezTo>
                  <a:cubicBezTo>
                    <a:pt x="97594" y="45703"/>
                    <a:pt x="100718" y="28329"/>
                    <a:pt x="98508" y="20176"/>
                  </a:cubicBezTo>
                  <a:cubicBezTo>
                    <a:pt x="96298" y="12023"/>
                    <a:pt x="87916" y="4098"/>
                    <a:pt x="77477" y="1431"/>
                  </a:cubicBezTo>
                  <a:cubicBezTo>
                    <a:pt x="67038" y="-1236"/>
                    <a:pt x="43187" y="212"/>
                    <a:pt x="35872" y="4174"/>
                  </a:cubicBezTo>
                  <a:cubicBezTo>
                    <a:pt x="28557" y="8136"/>
                    <a:pt x="33510" y="15375"/>
                    <a:pt x="33586" y="25205"/>
                  </a:cubicBezTo>
                  <a:cubicBezTo>
                    <a:pt x="33662" y="35035"/>
                    <a:pt x="28252" y="57209"/>
                    <a:pt x="36329" y="63153"/>
                  </a:cubicBezTo>
                  <a:cubicBezTo>
                    <a:pt x="44406" y="69097"/>
                    <a:pt x="68714" y="62086"/>
                    <a:pt x="82049" y="60867"/>
                  </a:cubicBezTo>
                  <a:cubicBezTo>
                    <a:pt x="95384" y="59648"/>
                    <a:pt x="113062" y="63305"/>
                    <a:pt x="116339" y="55837"/>
                  </a:cubicBezTo>
                  <a:cubicBezTo>
                    <a:pt x="119616" y="48369"/>
                    <a:pt x="108415" y="23148"/>
                    <a:pt x="101709" y="16061"/>
                  </a:cubicBezTo>
                  <a:cubicBezTo>
                    <a:pt x="95003" y="8975"/>
                    <a:pt x="86468" y="10422"/>
                    <a:pt x="76105" y="13318"/>
                  </a:cubicBezTo>
                  <a:cubicBezTo>
                    <a:pt x="65742" y="16214"/>
                    <a:pt x="45396" y="25434"/>
                    <a:pt x="39529" y="33435"/>
                  </a:cubicBezTo>
                  <a:cubicBezTo>
                    <a:pt x="33662" y="41436"/>
                    <a:pt x="36024" y="55000"/>
                    <a:pt x="40901" y="61324"/>
                  </a:cubicBezTo>
                  <a:cubicBezTo>
                    <a:pt x="45778" y="67649"/>
                    <a:pt x="60865" y="73135"/>
                    <a:pt x="68790" y="71382"/>
                  </a:cubicBezTo>
                  <a:cubicBezTo>
                    <a:pt x="76715" y="69629"/>
                    <a:pt x="86926" y="59876"/>
                    <a:pt x="88450" y="50808"/>
                  </a:cubicBezTo>
                  <a:cubicBezTo>
                    <a:pt x="89974" y="41740"/>
                    <a:pt x="84945" y="24214"/>
                    <a:pt x="77934" y="16975"/>
                  </a:cubicBezTo>
                  <a:cubicBezTo>
                    <a:pt x="70924" y="9736"/>
                    <a:pt x="54769" y="8669"/>
                    <a:pt x="46387" y="7374"/>
                  </a:cubicBezTo>
                  <a:cubicBezTo>
                    <a:pt x="38005" y="6079"/>
                    <a:pt x="32366" y="4783"/>
                    <a:pt x="27642" y="9203"/>
                  </a:cubicBezTo>
                  <a:cubicBezTo>
                    <a:pt x="22918" y="13623"/>
                    <a:pt x="17279" y="29777"/>
                    <a:pt x="18041" y="33892"/>
                  </a:cubicBezTo>
                  <a:cubicBezTo>
                    <a:pt x="18803" y="38007"/>
                    <a:pt x="28556" y="36712"/>
                    <a:pt x="32214" y="33892"/>
                  </a:cubicBezTo>
                  <a:cubicBezTo>
                    <a:pt x="35872" y="31073"/>
                    <a:pt x="40825" y="19718"/>
                    <a:pt x="39987" y="16975"/>
                  </a:cubicBezTo>
                  <a:cubicBezTo>
                    <a:pt x="39149" y="14232"/>
                    <a:pt x="28328" y="14309"/>
                    <a:pt x="27185" y="17433"/>
                  </a:cubicBezTo>
                  <a:cubicBezTo>
                    <a:pt x="26042" y="20557"/>
                    <a:pt x="29167" y="32673"/>
                    <a:pt x="33129" y="35721"/>
                  </a:cubicBezTo>
                  <a:cubicBezTo>
                    <a:pt x="37091" y="38769"/>
                    <a:pt x="47454" y="38541"/>
                    <a:pt x="50959" y="35721"/>
                  </a:cubicBezTo>
                  <a:cubicBezTo>
                    <a:pt x="54464" y="32902"/>
                    <a:pt x="54617" y="20404"/>
                    <a:pt x="54160" y="18804"/>
                  </a:cubicBezTo>
                  <a:cubicBezTo>
                    <a:pt x="53703" y="17204"/>
                    <a:pt x="49131" y="23528"/>
                    <a:pt x="48216" y="26119"/>
                  </a:cubicBezTo>
                  <a:cubicBezTo>
                    <a:pt x="47302" y="28710"/>
                    <a:pt x="46387" y="33511"/>
                    <a:pt x="48673" y="34349"/>
                  </a:cubicBezTo>
                  <a:cubicBezTo>
                    <a:pt x="50959" y="35187"/>
                    <a:pt x="59189" y="32521"/>
                    <a:pt x="61932" y="31149"/>
                  </a:cubicBezTo>
                  <a:cubicBezTo>
                    <a:pt x="64675" y="29777"/>
                    <a:pt x="66352" y="28177"/>
                    <a:pt x="65133" y="26119"/>
                  </a:cubicBezTo>
                  <a:cubicBezTo>
                    <a:pt x="63914" y="24062"/>
                    <a:pt x="56217" y="19109"/>
                    <a:pt x="54617" y="18804"/>
                  </a:cubicBezTo>
                  <a:cubicBezTo>
                    <a:pt x="53017" y="18499"/>
                    <a:pt x="53016" y="23377"/>
                    <a:pt x="55531" y="24291"/>
                  </a:cubicBezTo>
                  <a:cubicBezTo>
                    <a:pt x="58046" y="25206"/>
                    <a:pt x="65285" y="27492"/>
                    <a:pt x="69705" y="24291"/>
                  </a:cubicBezTo>
                  <a:cubicBezTo>
                    <a:pt x="74125" y="21091"/>
                    <a:pt x="81973" y="7527"/>
                    <a:pt x="82049" y="5088"/>
                  </a:cubicBezTo>
                  <a:cubicBezTo>
                    <a:pt x="82125" y="2650"/>
                    <a:pt x="72143" y="8898"/>
                    <a:pt x="70162" y="9660"/>
                  </a:cubicBezTo>
                </a:path>
              </a:pathLst>
            </a:custGeom>
            <a:noFill/>
            <a:ln cap="flat" cmpd="sng" w="38100">
              <a:solidFill>
                <a:srgbClr val="ACFF72"/>
              </a:solidFill>
              <a:prstDash val="solid"/>
              <a:round/>
              <a:headEnd len="med" w="med" type="none"/>
              <a:tailEnd len="med" w="med" type="none"/>
            </a:ln>
          </p:spPr>
        </p:sp>
        <p:sp>
          <p:nvSpPr>
            <p:cNvPr id="203" name="Google Shape;203;p32"/>
            <p:cNvSpPr/>
            <p:nvPr/>
          </p:nvSpPr>
          <p:spPr>
            <a:xfrm>
              <a:off x="3499237" y="2585983"/>
              <a:ext cx="2152775" cy="1941725"/>
            </a:xfrm>
            <a:custGeom>
              <a:rect b="b" l="l" r="r" t="t"/>
              <a:pathLst>
                <a:path extrusionOk="0" h="77669" w="86111">
                  <a:moveTo>
                    <a:pt x="38796" y="345"/>
                  </a:moveTo>
                  <a:cubicBezTo>
                    <a:pt x="34224" y="3850"/>
                    <a:pt x="17765" y="14976"/>
                    <a:pt x="11364" y="21377"/>
                  </a:cubicBezTo>
                  <a:cubicBezTo>
                    <a:pt x="4963" y="27778"/>
                    <a:pt x="1534" y="33797"/>
                    <a:pt x="391" y="38750"/>
                  </a:cubicBezTo>
                  <a:cubicBezTo>
                    <a:pt x="-752" y="43703"/>
                    <a:pt x="1001" y="46294"/>
                    <a:pt x="4506" y="51095"/>
                  </a:cubicBezTo>
                  <a:cubicBezTo>
                    <a:pt x="8011" y="55896"/>
                    <a:pt x="16622" y="63135"/>
                    <a:pt x="21423" y="67554"/>
                  </a:cubicBezTo>
                  <a:cubicBezTo>
                    <a:pt x="26224" y="71974"/>
                    <a:pt x="26833" y="77384"/>
                    <a:pt x="33310" y="77612"/>
                  </a:cubicBezTo>
                  <a:cubicBezTo>
                    <a:pt x="39787" y="77841"/>
                    <a:pt x="52513" y="74107"/>
                    <a:pt x="60285" y="68925"/>
                  </a:cubicBezTo>
                  <a:cubicBezTo>
                    <a:pt x="68057" y="63744"/>
                    <a:pt x="77887" y="56353"/>
                    <a:pt x="79944" y="46523"/>
                  </a:cubicBezTo>
                  <a:cubicBezTo>
                    <a:pt x="82001" y="36693"/>
                    <a:pt x="77201" y="16424"/>
                    <a:pt x="72629" y="9947"/>
                  </a:cubicBezTo>
                  <a:cubicBezTo>
                    <a:pt x="68057" y="3470"/>
                    <a:pt x="59370" y="7356"/>
                    <a:pt x="52512" y="7661"/>
                  </a:cubicBezTo>
                  <a:cubicBezTo>
                    <a:pt x="45654" y="7966"/>
                    <a:pt x="35291" y="6975"/>
                    <a:pt x="31481" y="11775"/>
                  </a:cubicBezTo>
                  <a:cubicBezTo>
                    <a:pt x="27671" y="16576"/>
                    <a:pt x="29500" y="30901"/>
                    <a:pt x="29652" y="36464"/>
                  </a:cubicBezTo>
                  <a:cubicBezTo>
                    <a:pt x="29804" y="42027"/>
                    <a:pt x="29423" y="42484"/>
                    <a:pt x="32395" y="45151"/>
                  </a:cubicBezTo>
                  <a:cubicBezTo>
                    <a:pt x="35367" y="47818"/>
                    <a:pt x="41692" y="53609"/>
                    <a:pt x="47483" y="52466"/>
                  </a:cubicBezTo>
                  <a:cubicBezTo>
                    <a:pt x="53274" y="51323"/>
                    <a:pt x="65009" y="43475"/>
                    <a:pt x="67143" y="38293"/>
                  </a:cubicBezTo>
                  <a:cubicBezTo>
                    <a:pt x="69277" y="33112"/>
                    <a:pt x="63562" y="24196"/>
                    <a:pt x="60285" y="21377"/>
                  </a:cubicBezTo>
                  <a:cubicBezTo>
                    <a:pt x="57008" y="18558"/>
                    <a:pt x="53351" y="19320"/>
                    <a:pt x="47483" y="21377"/>
                  </a:cubicBezTo>
                  <a:cubicBezTo>
                    <a:pt x="41616" y="23434"/>
                    <a:pt x="28814" y="29225"/>
                    <a:pt x="25080" y="33721"/>
                  </a:cubicBezTo>
                  <a:cubicBezTo>
                    <a:pt x="21346" y="38217"/>
                    <a:pt x="22413" y="44617"/>
                    <a:pt x="25080" y="48351"/>
                  </a:cubicBezTo>
                  <a:cubicBezTo>
                    <a:pt x="27747" y="52085"/>
                    <a:pt x="34910" y="54524"/>
                    <a:pt x="41082" y="56124"/>
                  </a:cubicBezTo>
                  <a:cubicBezTo>
                    <a:pt x="47254" y="57724"/>
                    <a:pt x="57236" y="62144"/>
                    <a:pt x="62113" y="57953"/>
                  </a:cubicBezTo>
                  <a:cubicBezTo>
                    <a:pt x="66990" y="53762"/>
                    <a:pt x="69886" y="38751"/>
                    <a:pt x="70343" y="30978"/>
                  </a:cubicBezTo>
                  <a:cubicBezTo>
                    <a:pt x="70800" y="23206"/>
                    <a:pt x="67905" y="15433"/>
                    <a:pt x="64857" y="11318"/>
                  </a:cubicBezTo>
                  <a:cubicBezTo>
                    <a:pt x="61809" y="7203"/>
                    <a:pt x="58304" y="4384"/>
                    <a:pt x="52055" y="6289"/>
                  </a:cubicBezTo>
                  <a:cubicBezTo>
                    <a:pt x="45807" y="8194"/>
                    <a:pt x="29728" y="17262"/>
                    <a:pt x="27366" y="22748"/>
                  </a:cubicBezTo>
                  <a:cubicBezTo>
                    <a:pt x="25004" y="28234"/>
                    <a:pt x="33843" y="35930"/>
                    <a:pt x="37882" y="39207"/>
                  </a:cubicBezTo>
                  <a:cubicBezTo>
                    <a:pt x="41921" y="42484"/>
                    <a:pt x="48474" y="43780"/>
                    <a:pt x="51598" y="42408"/>
                  </a:cubicBezTo>
                  <a:cubicBezTo>
                    <a:pt x="54722" y="41037"/>
                    <a:pt x="57542" y="33188"/>
                    <a:pt x="56627" y="30978"/>
                  </a:cubicBezTo>
                  <a:cubicBezTo>
                    <a:pt x="55713" y="28768"/>
                    <a:pt x="47940" y="28235"/>
                    <a:pt x="46111" y="29149"/>
                  </a:cubicBezTo>
                  <a:cubicBezTo>
                    <a:pt x="44282" y="30063"/>
                    <a:pt x="44587" y="35169"/>
                    <a:pt x="45654" y="36464"/>
                  </a:cubicBezTo>
                  <a:cubicBezTo>
                    <a:pt x="46721" y="37759"/>
                    <a:pt x="50455" y="38064"/>
                    <a:pt x="52512" y="36921"/>
                  </a:cubicBezTo>
                  <a:cubicBezTo>
                    <a:pt x="54570" y="35778"/>
                    <a:pt x="57389" y="32044"/>
                    <a:pt x="57999" y="29606"/>
                  </a:cubicBezTo>
                  <a:cubicBezTo>
                    <a:pt x="58609" y="27168"/>
                    <a:pt x="58075" y="23510"/>
                    <a:pt x="56170" y="22291"/>
                  </a:cubicBezTo>
                  <a:cubicBezTo>
                    <a:pt x="54265" y="21072"/>
                    <a:pt x="49312" y="21224"/>
                    <a:pt x="46569" y="22291"/>
                  </a:cubicBezTo>
                  <a:cubicBezTo>
                    <a:pt x="43826" y="23358"/>
                    <a:pt x="41388" y="26863"/>
                    <a:pt x="39711" y="28692"/>
                  </a:cubicBezTo>
                  <a:cubicBezTo>
                    <a:pt x="38035" y="30521"/>
                    <a:pt x="37196" y="30064"/>
                    <a:pt x="36510" y="33264"/>
                  </a:cubicBezTo>
                  <a:cubicBezTo>
                    <a:pt x="35824" y="36464"/>
                    <a:pt x="34148" y="44618"/>
                    <a:pt x="35596" y="47894"/>
                  </a:cubicBezTo>
                  <a:cubicBezTo>
                    <a:pt x="37044" y="51171"/>
                    <a:pt x="38034" y="51475"/>
                    <a:pt x="45197" y="52923"/>
                  </a:cubicBezTo>
                  <a:cubicBezTo>
                    <a:pt x="52360" y="54371"/>
                    <a:pt x="71791" y="61610"/>
                    <a:pt x="78573" y="56581"/>
                  </a:cubicBezTo>
                  <a:cubicBezTo>
                    <a:pt x="85355" y="51552"/>
                    <a:pt x="86574" y="29149"/>
                    <a:pt x="85888" y="22748"/>
                  </a:cubicBezTo>
                  <a:cubicBezTo>
                    <a:pt x="85202" y="16347"/>
                    <a:pt x="77735" y="19624"/>
                    <a:pt x="74458" y="18176"/>
                  </a:cubicBezTo>
                  <a:cubicBezTo>
                    <a:pt x="71181" y="16728"/>
                    <a:pt x="70572" y="16957"/>
                    <a:pt x="66228" y="14061"/>
                  </a:cubicBezTo>
                  <a:cubicBezTo>
                    <a:pt x="61885" y="11166"/>
                    <a:pt x="54036" y="2708"/>
                    <a:pt x="48397" y="803"/>
                  </a:cubicBezTo>
                  <a:cubicBezTo>
                    <a:pt x="42758" y="-1102"/>
                    <a:pt x="37043" y="955"/>
                    <a:pt x="32395" y="2631"/>
                  </a:cubicBezTo>
                  <a:cubicBezTo>
                    <a:pt x="27747" y="4307"/>
                    <a:pt x="23556" y="6365"/>
                    <a:pt x="20508" y="10861"/>
                  </a:cubicBezTo>
                  <a:cubicBezTo>
                    <a:pt x="17460" y="15357"/>
                    <a:pt x="14107" y="23053"/>
                    <a:pt x="14107" y="29606"/>
                  </a:cubicBezTo>
                  <a:cubicBezTo>
                    <a:pt x="14107" y="36159"/>
                    <a:pt x="17231" y="44922"/>
                    <a:pt x="20508" y="50180"/>
                  </a:cubicBezTo>
                  <a:cubicBezTo>
                    <a:pt x="23785" y="55438"/>
                    <a:pt x="29881" y="58334"/>
                    <a:pt x="33767" y="61153"/>
                  </a:cubicBezTo>
                  <a:cubicBezTo>
                    <a:pt x="37653" y="63973"/>
                    <a:pt x="38110" y="67554"/>
                    <a:pt x="43825" y="67097"/>
                  </a:cubicBezTo>
                  <a:cubicBezTo>
                    <a:pt x="49540" y="66640"/>
                    <a:pt x="65009" y="65649"/>
                    <a:pt x="68057" y="58410"/>
                  </a:cubicBezTo>
                  <a:cubicBezTo>
                    <a:pt x="71105" y="51171"/>
                    <a:pt x="64323" y="29454"/>
                    <a:pt x="62113" y="23663"/>
                  </a:cubicBezTo>
                  <a:cubicBezTo>
                    <a:pt x="59903" y="17872"/>
                    <a:pt x="60970" y="23130"/>
                    <a:pt x="54798" y="23663"/>
                  </a:cubicBezTo>
                  <a:cubicBezTo>
                    <a:pt x="48626" y="24196"/>
                    <a:pt x="30338" y="23510"/>
                    <a:pt x="25080" y="26863"/>
                  </a:cubicBezTo>
                  <a:cubicBezTo>
                    <a:pt x="19822" y="30216"/>
                    <a:pt x="19212" y="40731"/>
                    <a:pt x="23251" y="43779"/>
                  </a:cubicBezTo>
                  <a:cubicBezTo>
                    <a:pt x="27290" y="46827"/>
                    <a:pt x="44969" y="44922"/>
                    <a:pt x="49312" y="45151"/>
                  </a:cubicBezTo>
                </a:path>
              </a:pathLst>
            </a:custGeom>
            <a:noFill/>
            <a:ln cap="flat" cmpd="sng" w="38100">
              <a:solidFill>
                <a:srgbClr val="8E7CC3"/>
              </a:solidFill>
              <a:prstDash val="solid"/>
              <a:round/>
              <a:headEnd len="med" w="med" type="none"/>
              <a:tailEnd len="med" w="med" type="none"/>
            </a:ln>
          </p:spPr>
        </p:sp>
        <p:sp>
          <p:nvSpPr>
            <p:cNvPr id="204" name="Google Shape;204;p32"/>
            <p:cNvSpPr/>
            <p:nvPr/>
          </p:nvSpPr>
          <p:spPr>
            <a:xfrm>
              <a:off x="3605201" y="2587354"/>
              <a:ext cx="1826425" cy="1832275"/>
            </a:xfrm>
            <a:custGeom>
              <a:rect b="b" l="l" r="r" t="t"/>
              <a:pathLst>
                <a:path extrusionOk="0" h="73291" w="73057">
                  <a:moveTo>
                    <a:pt x="34100" y="748"/>
                  </a:moveTo>
                  <a:cubicBezTo>
                    <a:pt x="29757" y="824"/>
                    <a:pt x="13298" y="-1157"/>
                    <a:pt x="8040" y="1205"/>
                  </a:cubicBezTo>
                  <a:cubicBezTo>
                    <a:pt x="2782" y="3567"/>
                    <a:pt x="3772" y="10578"/>
                    <a:pt x="2553" y="14921"/>
                  </a:cubicBezTo>
                  <a:cubicBezTo>
                    <a:pt x="1334" y="19264"/>
                    <a:pt x="1029" y="23760"/>
                    <a:pt x="724" y="27265"/>
                  </a:cubicBezTo>
                  <a:cubicBezTo>
                    <a:pt x="419" y="30770"/>
                    <a:pt x="-571" y="28789"/>
                    <a:pt x="724" y="35952"/>
                  </a:cubicBezTo>
                  <a:cubicBezTo>
                    <a:pt x="2020" y="43115"/>
                    <a:pt x="2096" y="64908"/>
                    <a:pt x="8497" y="70242"/>
                  </a:cubicBezTo>
                  <a:cubicBezTo>
                    <a:pt x="14898" y="75576"/>
                    <a:pt x="30290" y="67651"/>
                    <a:pt x="39129" y="67956"/>
                  </a:cubicBezTo>
                  <a:cubicBezTo>
                    <a:pt x="47968" y="68261"/>
                    <a:pt x="56655" y="76186"/>
                    <a:pt x="61532" y="72071"/>
                  </a:cubicBezTo>
                  <a:cubicBezTo>
                    <a:pt x="66409" y="67956"/>
                    <a:pt x="66485" y="51802"/>
                    <a:pt x="68390" y="43267"/>
                  </a:cubicBezTo>
                  <a:cubicBezTo>
                    <a:pt x="70295" y="34733"/>
                    <a:pt x="73343" y="26427"/>
                    <a:pt x="72962" y="20864"/>
                  </a:cubicBezTo>
                  <a:cubicBezTo>
                    <a:pt x="72581" y="15302"/>
                    <a:pt x="71743" y="12330"/>
                    <a:pt x="66104" y="9892"/>
                  </a:cubicBezTo>
                  <a:cubicBezTo>
                    <a:pt x="60465" y="7454"/>
                    <a:pt x="46749" y="6234"/>
                    <a:pt x="39129" y="6234"/>
                  </a:cubicBezTo>
                  <a:cubicBezTo>
                    <a:pt x="31509" y="6234"/>
                    <a:pt x="24194" y="6082"/>
                    <a:pt x="20384" y="9892"/>
                  </a:cubicBezTo>
                  <a:cubicBezTo>
                    <a:pt x="16574" y="13702"/>
                    <a:pt x="16421" y="21703"/>
                    <a:pt x="16269" y="29094"/>
                  </a:cubicBezTo>
                  <a:cubicBezTo>
                    <a:pt x="16117" y="36485"/>
                    <a:pt x="14136" y="50354"/>
                    <a:pt x="19470" y="54240"/>
                  </a:cubicBezTo>
                  <a:cubicBezTo>
                    <a:pt x="24804" y="58126"/>
                    <a:pt x="41339" y="55307"/>
                    <a:pt x="48273" y="52411"/>
                  </a:cubicBezTo>
                  <a:cubicBezTo>
                    <a:pt x="55207" y="49515"/>
                    <a:pt x="59780" y="41438"/>
                    <a:pt x="61075" y="36866"/>
                  </a:cubicBezTo>
                  <a:cubicBezTo>
                    <a:pt x="62371" y="32294"/>
                    <a:pt x="58561" y="27570"/>
                    <a:pt x="56046" y="24979"/>
                  </a:cubicBezTo>
                  <a:cubicBezTo>
                    <a:pt x="53531" y="22388"/>
                    <a:pt x="51702" y="20636"/>
                    <a:pt x="45987" y="21322"/>
                  </a:cubicBezTo>
                  <a:cubicBezTo>
                    <a:pt x="40272" y="22008"/>
                    <a:pt x="25337" y="23836"/>
                    <a:pt x="21756" y="29094"/>
                  </a:cubicBezTo>
                  <a:cubicBezTo>
                    <a:pt x="18175" y="34352"/>
                    <a:pt x="18937" y="47153"/>
                    <a:pt x="24499" y="52868"/>
                  </a:cubicBezTo>
                  <a:cubicBezTo>
                    <a:pt x="30062" y="58583"/>
                    <a:pt x="48654" y="66661"/>
                    <a:pt x="55131" y="63384"/>
                  </a:cubicBezTo>
                  <a:cubicBezTo>
                    <a:pt x="61608" y="60108"/>
                    <a:pt x="63742" y="41591"/>
                    <a:pt x="63361" y="33209"/>
                  </a:cubicBezTo>
                  <a:cubicBezTo>
                    <a:pt x="62980" y="24827"/>
                    <a:pt x="57036" y="16445"/>
                    <a:pt x="52845" y="13092"/>
                  </a:cubicBezTo>
                  <a:cubicBezTo>
                    <a:pt x="48654" y="9739"/>
                    <a:pt x="44387" y="10501"/>
                    <a:pt x="38215" y="13092"/>
                  </a:cubicBezTo>
                  <a:cubicBezTo>
                    <a:pt x="32043" y="15683"/>
                    <a:pt x="18327" y="23608"/>
                    <a:pt x="15812" y="28637"/>
                  </a:cubicBezTo>
                  <a:cubicBezTo>
                    <a:pt x="13297" y="33666"/>
                    <a:pt x="18250" y="41057"/>
                    <a:pt x="23127" y="43267"/>
                  </a:cubicBezTo>
                  <a:cubicBezTo>
                    <a:pt x="28004" y="45477"/>
                    <a:pt x="41644" y="44334"/>
                    <a:pt x="45073" y="41896"/>
                  </a:cubicBezTo>
                  <a:cubicBezTo>
                    <a:pt x="48502" y="39458"/>
                    <a:pt x="45301" y="30314"/>
                    <a:pt x="43701" y="28637"/>
                  </a:cubicBezTo>
                  <a:cubicBezTo>
                    <a:pt x="42101" y="26961"/>
                    <a:pt x="36844" y="31304"/>
                    <a:pt x="35472" y="31837"/>
                  </a:cubicBezTo>
                </a:path>
              </a:pathLst>
            </a:custGeom>
            <a:noFill/>
            <a:ln cap="flat" cmpd="sng" w="28575">
              <a:solidFill>
                <a:srgbClr val="FFFF00"/>
              </a:solidFill>
              <a:prstDash val="solid"/>
              <a:round/>
              <a:headEnd len="med" w="med" type="none"/>
              <a:tailEnd len="med" w="med" type="none"/>
            </a:ln>
          </p:spPr>
        </p:sp>
        <p:sp>
          <p:nvSpPr>
            <p:cNvPr id="205" name="Google Shape;205;p32"/>
            <p:cNvSpPr/>
            <p:nvPr/>
          </p:nvSpPr>
          <p:spPr>
            <a:xfrm>
              <a:off x="3481208" y="2534623"/>
              <a:ext cx="2268325" cy="2120200"/>
            </a:xfrm>
            <a:custGeom>
              <a:rect b="b" l="l" r="r" t="t"/>
              <a:pathLst>
                <a:path extrusionOk="0" h="84808" w="90733">
                  <a:moveTo>
                    <a:pt x="49118" y="3314"/>
                  </a:moveTo>
                  <a:cubicBezTo>
                    <a:pt x="42413" y="4381"/>
                    <a:pt x="16657" y="4915"/>
                    <a:pt x="8885" y="9715"/>
                  </a:cubicBezTo>
                  <a:cubicBezTo>
                    <a:pt x="1113" y="14516"/>
                    <a:pt x="3551" y="24954"/>
                    <a:pt x="2484" y="32117"/>
                  </a:cubicBezTo>
                  <a:cubicBezTo>
                    <a:pt x="1417" y="39280"/>
                    <a:pt x="-2317" y="44842"/>
                    <a:pt x="2484" y="52691"/>
                  </a:cubicBezTo>
                  <a:cubicBezTo>
                    <a:pt x="7285" y="60540"/>
                    <a:pt x="21839" y="74637"/>
                    <a:pt x="31288" y="79209"/>
                  </a:cubicBezTo>
                  <a:cubicBezTo>
                    <a:pt x="40737" y="83781"/>
                    <a:pt x="49271" y="88581"/>
                    <a:pt x="59177" y="80123"/>
                  </a:cubicBezTo>
                  <a:cubicBezTo>
                    <a:pt x="69083" y="71665"/>
                    <a:pt x="90800" y="40195"/>
                    <a:pt x="90724" y="28460"/>
                  </a:cubicBezTo>
                  <a:cubicBezTo>
                    <a:pt x="90648" y="16725"/>
                    <a:pt x="69617" y="12001"/>
                    <a:pt x="58720" y="9715"/>
                  </a:cubicBezTo>
                  <a:cubicBezTo>
                    <a:pt x="47823" y="7429"/>
                    <a:pt x="30907" y="8267"/>
                    <a:pt x="25344" y="14744"/>
                  </a:cubicBezTo>
                  <a:cubicBezTo>
                    <a:pt x="19781" y="21221"/>
                    <a:pt x="23515" y="41338"/>
                    <a:pt x="25344" y="48577"/>
                  </a:cubicBezTo>
                  <a:cubicBezTo>
                    <a:pt x="27173" y="55816"/>
                    <a:pt x="31135" y="56883"/>
                    <a:pt x="36317" y="58178"/>
                  </a:cubicBezTo>
                  <a:cubicBezTo>
                    <a:pt x="41499" y="59473"/>
                    <a:pt x="52243" y="61378"/>
                    <a:pt x="56434" y="56349"/>
                  </a:cubicBezTo>
                  <a:cubicBezTo>
                    <a:pt x="60625" y="51320"/>
                    <a:pt x="64892" y="31889"/>
                    <a:pt x="61463" y="28003"/>
                  </a:cubicBezTo>
                  <a:cubicBezTo>
                    <a:pt x="58034" y="24117"/>
                    <a:pt x="39823" y="31432"/>
                    <a:pt x="35860" y="33032"/>
                  </a:cubicBezTo>
                  <a:cubicBezTo>
                    <a:pt x="31898" y="34632"/>
                    <a:pt x="35326" y="35699"/>
                    <a:pt x="37688" y="37604"/>
                  </a:cubicBezTo>
                  <a:cubicBezTo>
                    <a:pt x="40050" y="39509"/>
                    <a:pt x="46756" y="45224"/>
                    <a:pt x="50033" y="44462"/>
                  </a:cubicBezTo>
                  <a:cubicBezTo>
                    <a:pt x="53310" y="43700"/>
                    <a:pt x="58720" y="34556"/>
                    <a:pt x="57348" y="33032"/>
                  </a:cubicBezTo>
                  <a:cubicBezTo>
                    <a:pt x="55976" y="31508"/>
                    <a:pt x="44241" y="33489"/>
                    <a:pt x="41803" y="35318"/>
                  </a:cubicBezTo>
                  <a:cubicBezTo>
                    <a:pt x="39365" y="37147"/>
                    <a:pt x="39518" y="43091"/>
                    <a:pt x="42718" y="44005"/>
                  </a:cubicBezTo>
                  <a:cubicBezTo>
                    <a:pt x="45919" y="44919"/>
                    <a:pt x="58339" y="45529"/>
                    <a:pt x="61006" y="40804"/>
                  </a:cubicBezTo>
                  <a:cubicBezTo>
                    <a:pt x="63673" y="36080"/>
                    <a:pt x="61311" y="20306"/>
                    <a:pt x="58720" y="15658"/>
                  </a:cubicBezTo>
                  <a:cubicBezTo>
                    <a:pt x="56129" y="11010"/>
                    <a:pt x="54224" y="12763"/>
                    <a:pt x="45461" y="12915"/>
                  </a:cubicBezTo>
                  <a:cubicBezTo>
                    <a:pt x="36698" y="13068"/>
                    <a:pt x="12695" y="11010"/>
                    <a:pt x="6142" y="16573"/>
                  </a:cubicBezTo>
                  <a:cubicBezTo>
                    <a:pt x="-411" y="22136"/>
                    <a:pt x="4161" y="37681"/>
                    <a:pt x="6142" y="46291"/>
                  </a:cubicBezTo>
                  <a:cubicBezTo>
                    <a:pt x="8123" y="54902"/>
                    <a:pt x="8428" y="65569"/>
                    <a:pt x="18029" y="68236"/>
                  </a:cubicBezTo>
                  <a:cubicBezTo>
                    <a:pt x="27630" y="70903"/>
                    <a:pt x="54529" y="69151"/>
                    <a:pt x="63749" y="62293"/>
                  </a:cubicBezTo>
                  <a:cubicBezTo>
                    <a:pt x="72969" y="55435"/>
                    <a:pt x="74036" y="37299"/>
                    <a:pt x="73350" y="27088"/>
                  </a:cubicBezTo>
                  <a:cubicBezTo>
                    <a:pt x="72664" y="16877"/>
                    <a:pt x="65044" y="4228"/>
                    <a:pt x="59634" y="1028"/>
                  </a:cubicBezTo>
                  <a:cubicBezTo>
                    <a:pt x="54224" y="-2172"/>
                    <a:pt x="46223" y="2933"/>
                    <a:pt x="40889" y="7886"/>
                  </a:cubicBezTo>
                  <a:cubicBezTo>
                    <a:pt x="35555" y="12839"/>
                    <a:pt x="28926" y="21678"/>
                    <a:pt x="27630" y="30746"/>
                  </a:cubicBezTo>
                  <a:cubicBezTo>
                    <a:pt x="26335" y="39814"/>
                    <a:pt x="31287" y="54749"/>
                    <a:pt x="33116" y="62293"/>
                  </a:cubicBezTo>
                  <a:cubicBezTo>
                    <a:pt x="34945" y="69837"/>
                    <a:pt x="32964" y="73342"/>
                    <a:pt x="38603" y="76009"/>
                  </a:cubicBezTo>
                  <a:cubicBezTo>
                    <a:pt x="44242" y="78676"/>
                    <a:pt x="60320" y="79895"/>
                    <a:pt x="66949" y="78295"/>
                  </a:cubicBezTo>
                  <a:cubicBezTo>
                    <a:pt x="73578" y="76695"/>
                    <a:pt x="77160" y="71741"/>
                    <a:pt x="78379" y="66407"/>
                  </a:cubicBezTo>
                  <a:cubicBezTo>
                    <a:pt x="79598" y="61073"/>
                    <a:pt x="77541" y="52006"/>
                    <a:pt x="74264" y="46291"/>
                  </a:cubicBezTo>
                  <a:cubicBezTo>
                    <a:pt x="70988" y="40576"/>
                    <a:pt x="63673" y="34784"/>
                    <a:pt x="58720" y="32117"/>
                  </a:cubicBezTo>
                  <a:cubicBezTo>
                    <a:pt x="53767" y="29450"/>
                    <a:pt x="47670" y="27470"/>
                    <a:pt x="44546" y="30289"/>
                  </a:cubicBezTo>
                  <a:cubicBezTo>
                    <a:pt x="41422" y="33109"/>
                    <a:pt x="39974" y="44691"/>
                    <a:pt x="39974" y="49034"/>
                  </a:cubicBezTo>
                  <a:cubicBezTo>
                    <a:pt x="39974" y="53377"/>
                    <a:pt x="39060" y="57568"/>
                    <a:pt x="44546" y="56349"/>
                  </a:cubicBezTo>
                  <a:cubicBezTo>
                    <a:pt x="50033" y="55130"/>
                    <a:pt x="68169" y="47205"/>
                    <a:pt x="72893" y="41719"/>
                  </a:cubicBezTo>
                  <a:cubicBezTo>
                    <a:pt x="77618" y="36233"/>
                    <a:pt x="79065" y="29146"/>
                    <a:pt x="72893" y="23431"/>
                  </a:cubicBezTo>
                  <a:cubicBezTo>
                    <a:pt x="66721" y="17716"/>
                    <a:pt x="43404" y="8953"/>
                    <a:pt x="35860" y="7429"/>
                  </a:cubicBezTo>
                  <a:cubicBezTo>
                    <a:pt x="28316" y="5905"/>
                    <a:pt x="31364" y="11087"/>
                    <a:pt x="27630" y="14287"/>
                  </a:cubicBezTo>
                  <a:cubicBezTo>
                    <a:pt x="23896" y="17487"/>
                    <a:pt x="16657" y="23278"/>
                    <a:pt x="13457" y="26631"/>
                  </a:cubicBezTo>
                  <a:cubicBezTo>
                    <a:pt x="10257" y="29984"/>
                    <a:pt x="9419" y="30441"/>
                    <a:pt x="8428" y="34403"/>
                  </a:cubicBezTo>
                  <a:cubicBezTo>
                    <a:pt x="7437" y="38365"/>
                    <a:pt x="6446" y="46824"/>
                    <a:pt x="7513" y="50405"/>
                  </a:cubicBezTo>
                  <a:cubicBezTo>
                    <a:pt x="8580" y="53987"/>
                    <a:pt x="11475" y="55587"/>
                    <a:pt x="14828" y="55892"/>
                  </a:cubicBezTo>
                  <a:cubicBezTo>
                    <a:pt x="18181" y="56197"/>
                    <a:pt x="24582" y="54444"/>
                    <a:pt x="27630" y="52234"/>
                  </a:cubicBezTo>
                  <a:cubicBezTo>
                    <a:pt x="30678" y="50024"/>
                    <a:pt x="32202" y="44233"/>
                    <a:pt x="33116" y="42633"/>
                  </a:cubicBezTo>
                </a:path>
              </a:pathLst>
            </a:custGeom>
            <a:noFill/>
            <a:ln cap="flat" cmpd="sng" w="28575">
              <a:solidFill>
                <a:srgbClr val="E06666"/>
              </a:solidFill>
              <a:prstDash val="solid"/>
              <a:round/>
              <a:headEnd len="med" w="med" type="none"/>
              <a:tailEnd len="med" w="med" type="none"/>
            </a:ln>
          </p:spPr>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3"/>
          <p:cNvSpPr/>
          <p:nvPr/>
        </p:nvSpPr>
        <p:spPr>
          <a:xfrm>
            <a:off x="-141150" y="-3175"/>
            <a:ext cx="9397500" cy="374400"/>
          </a:xfrm>
          <a:prstGeom prst="rect">
            <a:avLst/>
          </a:prstGeom>
          <a:solidFill>
            <a:srgbClr val="0C4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3"/>
          <p:cNvSpPr txBox="1"/>
          <p:nvPr/>
        </p:nvSpPr>
        <p:spPr>
          <a:xfrm>
            <a:off x="961075" y="0"/>
            <a:ext cx="7874400" cy="45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Lato"/>
                <a:ea typeface="Lato"/>
                <a:cs typeface="Lato"/>
                <a:sym typeface="Lato"/>
              </a:rPr>
              <a:t>POWER OF COMMUNITY</a:t>
            </a:r>
            <a:endParaRPr b="1" sz="1600">
              <a:solidFill>
                <a:schemeClr val="lt1"/>
              </a:solidFill>
              <a:latin typeface="Lato"/>
              <a:ea typeface="Lato"/>
              <a:cs typeface="Lato"/>
              <a:sym typeface="Lato"/>
            </a:endParaRPr>
          </a:p>
        </p:txBody>
      </p:sp>
      <p:sp>
        <p:nvSpPr>
          <p:cNvPr id="212" name="Google Shape;212;p33"/>
          <p:cNvSpPr txBox="1"/>
          <p:nvPr/>
        </p:nvSpPr>
        <p:spPr>
          <a:xfrm>
            <a:off x="2543650" y="3394000"/>
            <a:ext cx="5115300" cy="3087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None/>
            </a:pPr>
            <a:r>
              <a:t/>
            </a:r>
            <a:endParaRPr sz="2000">
              <a:solidFill>
                <a:srgbClr val="666666"/>
              </a:solidFill>
              <a:latin typeface="Cabin Sketch"/>
              <a:ea typeface="Cabin Sketch"/>
              <a:cs typeface="Cabin Sketch"/>
              <a:sym typeface="Cabin Sketch"/>
            </a:endParaRPr>
          </a:p>
        </p:txBody>
      </p:sp>
      <p:sp>
        <p:nvSpPr>
          <p:cNvPr id="213" name="Google Shape;213;p33"/>
          <p:cNvSpPr txBox="1"/>
          <p:nvPr/>
        </p:nvSpPr>
        <p:spPr>
          <a:xfrm>
            <a:off x="1051525" y="1240575"/>
            <a:ext cx="7347900" cy="50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666666"/>
                </a:solidFill>
                <a:latin typeface="Cabin Sketch"/>
                <a:ea typeface="Cabin Sketch"/>
                <a:cs typeface="Cabin Sketch"/>
                <a:sym typeface="Cabin Sketch"/>
              </a:rPr>
              <a:t>SUPERHEROES </a:t>
            </a:r>
            <a:r>
              <a:rPr b="1" lang="en" sz="4000" u="sng">
                <a:solidFill>
                  <a:srgbClr val="666666"/>
                </a:solidFill>
                <a:latin typeface="Cabin Sketch"/>
                <a:ea typeface="Cabin Sketch"/>
                <a:cs typeface="Cabin Sketch"/>
                <a:sym typeface="Cabin Sketch"/>
              </a:rPr>
              <a:t>UNITE</a:t>
            </a:r>
            <a:r>
              <a:rPr b="1" lang="en" sz="4000">
                <a:solidFill>
                  <a:srgbClr val="666666"/>
                </a:solidFill>
                <a:latin typeface="Cabin Sketch"/>
                <a:ea typeface="Cabin Sketch"/>
                <a:cs typeface="Cabin Sketch"/>
                <a:sym typeface="Cabin Sketch"/>
              </a:rPr>
              <a:t>. </a:t>
            </a:r>
            <a:endParaRPr b="1" sz="4000">
              <a:solidFill>
                <a:srgbClr val="666666"/>
              </a:solidFill>
              <a:latin typeface="Cabin Sketch"/>
              <a:ea typeface="Cabin Sketch"/>
              <a:cs typeface="Cabin Sketch"/>
              <a:sym typeface="Cabin Sketch"/>
            </a:endParaRPr>
          </a:p>
          <a:p>
            <a:pPr indent="0" lvl="0" marL="0" rtl="0" algn="ctr">
              <a:spcBef>
                <a:spcPts val="0"/>
              </a:spcBef>
              <a:spcAft>
                <a:spcPts val="0"/>
              </a:spcAft>
              <a:buNone/>
            </a:pPr>
            <a:r>
              <a:t/>
            </a:r>
            <a:endParaRPr b="1" sz="4000">
              <a:solidFill>
                <a:srgbClr val="666666"/>
              </a:solidFill>
              <a:latin typeface="Cabin Sketch"/>
              <a:ea typeface="Cabin Sketch"/>
              <a:cs typeface="Cabin Sketch"/>
              <a:sym typeface="Cabin Sketch"/>
            </a:endParaRPr>
          </a:p>
          <a:p>
            <a:pPr indent="0" lvl="0" marL="0" rtl="0" algn="ctr">
              <a:spcBef>
                <a:spcPts val="0"/>
              </a:spcBef>
              <a:spcAft>
                <a:spcPts val="0"/>
              </a:spcAft>
              <a:buNone/>
            </a:pPr>
            <a:r>
              <a:rPr b="1" lang="en" sz="4000">
                <a:solidFill>
                  <a:srgbClr val="666666"/>
                </a:solidFill>
                <a:latin typeface="Cabin Sketch"/>
                <a:ea typeface="Cabin Sketch"/>
                <a:cs typeface="Cabin Sketch"/>
                <a:sym typeface="Cabin Sketch"/>
              </a:rPr>
              <a:t>WE’RE IN THIS </a:t>
            </a:r>
            <a:r>
              <a:rPr b="1" lang="en" sz="4000" u="sng">
                <a:solidFill>
                  <a:srgbClr val="666666"/>
                </a:solidFill>
                <a:latin typeface="Cabin Sketch"/>
                <a:ea typeface="Cabin Sketch"/>
                <a:cs typeface="Cabin Sketch"/>
                <a:sym typeface="Cabin Sketch"/>
              </a:rPr>
              <a:t>TOGETHER</a:t>
            </a:r>
            <a:r>
              <a:rPr b="1" lang="en" sz="4000">
                <a:solidFill>
                  <a:srgbClr val="666666"/>
                </a:solidFill>
                <a:latin typeface="Cabin Sketch"/>
                <a:ea typeface="Cabin Sketch"/>
                <a:cs typeface="Cabin Sketch"/>
                <a:sym typeface="Cabin Sketch"/>
              </a:rPr>
              <a:t>.</a:t>
            </a:r>
            <a:endParaRPr sz="4000">
              <a:solidFill>
                <a:srgbClr val="666666"/>
              </a:solidFill>
              <a:latin typeface="Cabin Sketch"/>
              <a:ea typeface="Cabin Sketch"/>
              <a:cs typeface="Cabin Sketch"/>
              <a:sym typeface="Cabin Sketch"/>
            </a:endParaRPr>
          </a:p>
        </p:txBody>
      </p:sp>
      <p:sp>
        <p:nvSpPr>
          <p:cNvPr id="214" name="Google Shape;214;p33"/>
          <p:cNvSpPr/>
          <p:nvPr/>
        </p:nvSpPr>
        <p:spPr>
          <a:xfrm>
            <a:off x="4264375" y="3702700"/>
            <a:ext cx="922200" cy="789000"/>
          </a:xfrm>
          <a:prstGeom prst="star5">
            <a:avLst>
              <a:gd fmla="val 19098" name="adj"/>
              <a:gd fmla="val 105146" name="hf"/>
              <a:gd fmla="val 110557" name="vf"/>
            </a:avLst>
          </a:prstGeom>
          <a:solidFill>
            <a:srgbClr val="FFDC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4"/>
          <p:cNvSpPr/>
          <p:nvPr/>
        </p:nvSpPr>
        <p:spPr>
          <a:xfrm>
            <a:off x="-141150" y="-3175"/>
            <a:ext cx="9397500" cy="374400"/>
          </a:xfrm>
          <a:prstGeom prst="rect">
            <a:avLst/>
          </a:prstGeom>
          <a:solidFill>
            <a:srgbClr val="0C4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4"/>
          <p:cNvSpPr txBox="1"/>
          <p:nvPr/>
        </p:nvSpPr>
        <p:spPr>
          <a:xfrm>
            <a:off x="961075" y="0"/>
            <a:ext cx="7874400" cy="45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Lato"/>
                <a:ea typeface="Lato"/>
                <a:cs typeface="Lato"/>
                <a:sym typeface="Lato"/>
              </a:rPr>
              <a:t>CHECK IT OUT</a:t>
            </a:r>
            <a:endParaRPr b="1" sz="1600">
              <a:solidFill>
                <a:schemeClr val="lt1"/>
              </a:solidFill>
              <a:latin typeface="Lato"/>
              <a:ea typeface="Lato"/>
              <a:cs typeface="Lato"/>
              <a:sym typeface="Lato"/>
            </a:endParaRPr>
          </a:p>
        </p:txBody>
      </p:sp>
      <p:sp>
        <p:nvSpPr>
          <p:cNvPr id="221" name="Google Shape;221;p34"/>
          <p:cNvSpPr txBox="1"/>
          <p:nvPr/>
        </p:nvSpPr>
        <p:spPr>
          <a:xfrm>
            <a:off x="2543650" y="3394000"/>
            <a:ext cx="5115300" cy="3087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700"/>
              </a:spcBef>
              <a:spcAft>
                <a:spcPts val="0"/>
              </a:spcAft>
              <a:buNone/>
            </a:pPr>
            <a:r>
              <a:t/>
            </a:r>
            <a:endParaRPr sz="2000">
              <a:solidFill>
                <a:srgbClr val="666666"/>
              </a:solidFill>
              <a:latin typeface="Cabin Sketch"/>
              <a:ea typeface="Cabin Sketch"/>
              <a:cs typeface="Cabin Sketch"/>
              <a:sym typeface="Cabin Sketch"/>
            </a:endParaRPr>
          </a:p>
        </p:txBody>
      </p:sp>
      <p:pic>
        <p:nvPicPr>
          <p:cNvPr descr="Facebook-Hand-Drawn-Icon-520x308.jpg" id="222" name="Google Shape;222;p34"/>
          <p:cNvPicPr preferRelativeResize="0"/>
          <p:nvPr/>
        </p:nvPicPr>
        <p:blipFill rotWithShape="1">
          <a:blip r:embed="rId3">
            <a:alphaModFix/>
          </a:blip>
          <a:srcRect b="12776" l="23564" r="23564" t="11264"/>
          <a:stretch/>
        </p:blipFill>
        <p:spPr>
          <a:xfrm>
            <a:off x="543875" y="1564164"/>
            <a:ext cx="1999771" cy="1589573"/>
          </a:xfrm>
          <a:prstGeom prst="rect">
            <a:avLst/>
          </a:prstGeom>
          <a:noFill/>
          <a:ln>
            <a:noFill/>
          </a:ln>
        </p:spPr>
      </p:pic>
      <p:pic>
        <p:nvPicPr>
          <p:cNvPr descr="twi.png" id="223" name="Google Shape;223;p34"/>
          <p:cNvPicPr preferRelativeResize="0"/>
          <p:nvPr/>
        </p:nvPicPr>
        <p:blipFill>
          <a:blip r:embed="rId4">
            <a:alphaModFix/>
          </a:blip>
          <a:stretch>
            <a:fillRect/>
          </a:stretch>
        </p:blipFill>
        <p:spPr>
          <a:xfrm>
            <a:off x="4655107" y="1477550"/>
            <a:ext cx="1887187" cy="1762800"/>
          </a:xfrm>
          <a:prstGeom prst="rect">
            <a:avLst/>
          </a:prstGeom>
          <a:noFill/>
          <a:ln>
            <a:noFill/>
          </a:ln>
        </p:spPr>
      </p:pic>
      <p:pic>
        <p:nvPicPr>
          <p:cNvPr descr="Instagram200.png" id="224" name="Google Shape;224;p34"/>
          <p:cNvPicPr preferRelativeResize="0"/>
          <p:nvPr/>
        </p:nvPicPr>
        <p:blipFill>
          <a:blip r:embed="rId5">
            <a:alphaModFix/>
          </a:blip>
          <a:stretch>
            <a:fillRect/>
          </a:stretch>
        </p:blipFill>
        <p:spPr>
          <a:xfrm>
            <a:off x="2747121" y="1641661"/>
            <a:ext cx="1535804" cy="1434578"/>
          </a:xfrm>
          <a:prstGeom prst="rect">
            <a:avLst/>
          </a:prstGeom>
          <a:noFill/>
          <a:ln>
            <a:noFill/>
          </a:ln>
        </p:spPr>
      </p:pic>
      <p:sp>
        <p:nvSpPr>
          <p:cNvPr id="225" name="Google Shape;225;p34"/>
          <p:cNvSpPr txBox="1"/>
          <p:nvPr/>
        </p:nvSpPr>
        <p:spPr>
          <a:xfrm>
            <a:off x="662050" y="3293950"/>
            <a:ext cx="1763400" cy="50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B082E"/>
                </a:solidFill>
                <a:latin typeface="Lato"/>
                <a:ea typeface="Lato"/>
                <a:cs typeface="Lato"/>
                <a:sym typeface="Lato"/>
              </a:rPr>
              <a:t>facebook.com/tangledball</a:t>
            </a:r>
            <a:endParaRPr>
              <a:solidFill>
                <a:srgbClr val="0B082E"/>
              </a:solidFill>
              <a:latin typeface="Lato"/>
              <a:ea typeface="Lato"/>
              <a:cs typeface="Lato"/>
              <a:sym typeface="Lato"/>
            </a:endParaRPr>
          </a:p>
          <a:p>
            <a:pPr indent="0" lvl="0" marL="0" rtl="0" algn="l">
              <a:spcBef>
                <a:spcPts val="0"/>
              </a:spcBef>
              <a:spcAft>
                <a:spcPts val="0"/>
              </a:spcAft>
              <a:buNone/>
            </a:pPr>
            <a:r>
              <a:t/>
            </a:r>
            <a:endParaRPr/>
          </a:p>
        </p:txBody>
      </p:sp>
      <p:sp>
        <p:nvSpPr>
          <p:cNvPr id="226" name="Google Shape;226;p34"/>
          <p:cNvSpPr txBox="1"/>
          <p:nvPr/>
        </p:nvSpPr>
        <p:spPr>
          <a:xfrm>
            <a:off x="4838300" y="3240350"/>
            <a:ext cx="18264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Lato"/>
                <a:ea typeface="Lato"/>
                <a:cs typeface="Lato"/>
                <a:sym typeface="Lato"/>
              </a:rPr>
              <a:t>@</a:t>
            </a:r>
            <a:r>
              <a:rPr lang="en" sz="1800">
                <a:latin typeface="Lato"/>
                <a:ea typeface="Lato"/>
                <a:cs typeface="Lato"/>
                <a:sym typeface="Lato"/>
              </a:rPr>
              <a:t>susanraisch</a:t>
            </a:r>
            <a:endParaRPr sz="1800">
              <a:latin typeface="Lato"/>
              <a:ea typeface="Lato"/>
              <a:cs typeface="Lato"/>
              <a:sym typeface="Lato"/>
            </a:endParaRPr>
          </a:p>
        </p:txBody>
      </p:sp>
      <p:sp>
        <p:nvSpPr>
          <p:cNvPr id="227" name="Google Shape;227;p34"/>
          <p:cNvSpPr txBox="1"/>
          <p:nvPr/>
        </p:nvSpPr>
        <p:spPr>
          <a:xfrm>
            <a:off x="2679688" y="3340225"/>
            <a:ext cx="17634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4"/>
          <p:cNvSpPr txBox="1"/>
          <p:nvPr/>
        </p:nvSpPr>
        <p:spPr>
          <a:xfrm>
            <a:off x="6901338" y="3240350"/>
            <a:ext cx="18264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Susan Raisch</a:t>
            </a:r>
            <a:endParaRPr sz="1800">
              <a:latin typeface="Lato"/>
              <a:ea typeface="Lato"/>
              <a:cs typeface="Lato"/>
              <a:sym typeface="Lato"/>
            </a:endParaRPr>
          </a:p>
        </p:txBody>
      </p:sp>
      <p:sp>
        <p:nvSpPr>
          <p:cNvPr id="229" name="Google Shape;229;p34"/>
          <p:cNvSpPr txBox="1"/>
          <p:nvPr/>
        </p:nvSpPr>
        <p:spPr>
          <a:xfrm>
            <a:off x="2775250" y="3240350"/>
            <a:ext cx="18264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Lato"/>
                <a:ea typeface="Lato"/>
                <a:cs typeface="Lato"/>
                <a:sym typeface="Lato"/>
              </a:rPr>
              <a:t>@</a:t>
            </a:r>
            <a:r>
              <a:rPr lang="en" sz="1800">
                <a:latin typeface="Lato"/>
                <a:ea typeface="Lato"/>
                <a:cs typeface="Lato"/>
                <a:sym typeface="Lato"/>
              </a:rPr>
              <a:t>tangledball</a:t>
            </a:r>
            <a:endParaRPr sz="1800">
              <a:latin typeface="Lato"/>
              <a:ea typeface="Lato"/>
              <a:cs typeface="Lato"/>
              <a:sym typeface="Lato"/>
            </a:endParaRPr>
          </a:p>
        </p:txBody>
      </p:sp>
      <p:pic>
        <p:nvPicPr>
          <p:cNvPr id="230" name="Google Shape;230;p34"/>
          <p:cNvPicPr preferRelativeResize="0"/>
          <p:nvPr/>
        </p:nvPicPr>
        <p:blipFill>
          <a:blip r:embed="rId6">
            <a:alphaModFix/>
          </a:blip>
          <a:stretch>
            <a:fillRect/>
          </a:stretch>
        </p:blipFill>
        <p:spPr>
          <a:xfrm>
            <a:off x="6715123" y="1390327"/>
            <a:ext cx="1763400" cy="176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83000" y="1049600"/>
            <a:ext cx="9060900" cy="927900"/>
          </a:xfrm>
          <a:prstGeom prst="rect">
            <a:avLst/>
          </a:prstGeom>
        </p:spPr>
        <p:txBody>
          <a:bodyPr anchorCtr="0" anchor="t" bIns="91425" lIns="91425" spcFirstLastPara="1" rIns="91425" wrap="square" tIns="91425">
            <a:noAutofit/>
          </a:bodyPr>
          <a:lstStyle/>
          <a:p>
            <a:pPr indent="0" lvl="0" marL="0" rtl="0" algn="ctr">
              <a:lnSpc>
                <a:spcPct val="110000"/>
              </a:lnSpc>
              <a:spcBef>
                <a:spcPts val="700"/>
              </a:spcBef>
              <a:spcAft>
                <a:spcPts val="0"/>
              </a:spcAft>
              <a:buNone/>
            </a:pPr>
            <a:r>
              <a:rPr b="1" lang="en" sz="3600">
                <a:solidFill>
                  <a:srgbClr val="09337C"/>
                </a:solidFill>
                <a:latin typeface="Lato"/>
                <a:ea typeface="Lato"/>
                <a:cs typeface="Lato"/>
                <a:sym typeface="Lato"/>
              </a:rPr>
              <a:t>Why are we here?</a:t>
            </a:r>
            <a:endParaRPr b="1" sz="3600">
              <a:solidFill>
                <a:srgbClr val="09337C"/>
              </a:solidFill>
              <a:latin typeface="Lato"/>
              <a:ea typeface="Lato"/>
              <a:cs typeface="Lato"/>
              <a:sym typeface="Lato"/>
            </a:endParaRPr>
          </a:p>
          <a:p>
            <a:pPr indent="0" lvl="0" marL="0" rtl="0" algn="l">
              <a:spcBef>
                <a:spcPts val="0"/>
              </a:spcBef>
              <a:spcAft>
                <a:spcPts val="1600"/>
              </a:spcAft>
              <a:buNone/>
            </a:pPr>
            <a:r>
              <a:t/>
            </a:r>
            <a:endParaRPr/>
          </a:p>
        </p:txBody>
      </p:sp>
      <p:grpSp>
        <p:nvGrpSpPr>
          <p:cNvPr id="71" name="Google Shape;71;p15"/>
          <p:cNvGrpSpPr/>
          <p:nvPr/>
        </p:nvGrpSpPr>
        <p:grpSpPr>
          <a:xfrm>
            <a:off x="3046561" y="2237448"/>
            <a:ext cx="2923275" cy="2120200"/>
            <a:chOff x="2977986" y="2534623"/>
            <a:chExt cx="2923275" cy="2120200"/>
          </a:xfrm>
        </p:grpSpPr>
        <p:sp>
          <p:nvSpPr>
            <p:cNvPr id="72" name="Google Shape;72;p15"/>
            <p:cNvSpPr/>
            <p:nvPr/>
          </p:nvSpPr>
          <p:spPr>
            <a:xfrm>
              <a:off x="2977986" y="2570271"/>
              <a:ext cx="2923275" cy="1795500"/>
            </a:xfrm>
            <a:custGeom>
              <a:rect b="b" l="l" r="r" t="t"/>
              <a:pathLst>
                <a:path extrusionOk="0" h="71820" w="116931">
                  <a:moveTo>
                    <a:pt x="50045" y="55380"/>
                  </a:moveTo>
                  <a:cubicBezTo>
                    <a:pt x="50578" y="49970"/>
                    <a:pt x="61551" y="26348"/>
                    <a:pt x="53245" y="22919"/>
                  </a:cubicBezTo>
                  <a:cubicBezTo>
                    <a:pt x="44939" y="19490"/>
                    <a:pt x="1886" y="29777"/>
                    <a:pt x="210" y="34806"/>
                  </a:cubicBezTo>
                  <a:cubicBezTo>
                    <a:pt x="-1466" y="39835"/>
                    <a:pt x="28480" y="52942"/>
                    <a:pt x="43187" y="53094"/>
                  </a:cubicBezTo>
                  <a:cubicBezTo>
                    <a:pt x="57894" y="53247"/>
                    <a:pt x="83497" y="43189"/>
                    <a:pt x="88450" y="35721"/>
                  </a:cubicBezTo>
                  <a:cubicBezTo>
                    <a:pt x="93403" y="28254"/>
                    <a:pt x="78696" y="12404"/>
                    <a:pt x="72905" y="8289"/>
                  </a:cubicBezTo>
                  <a:cubicBezTo>
                    <a:pt x="67114" y="4174"/>
                    <a:pt x="60180" y="6765"/>
                    <a:pt x="53703" y="11032"/>
                  </a:cubicBezTo>
                  <a:cubicBezTo>
                    <a:pt x="47226" y="15299"/>
                    <a:pt x="34043" y="24367"/>
                    <a:pt x="34043" y="33892"/>
                  </a:cubicBezTo>
                  <a:cubicBezTo>
                    <a:pt x="34043" y="43417"/>
                    <a:pt x="45702" y="63991"/>
                    <a:pt x="53703" y="68182"/>
                  </a:cubicBezTo>
                  <a:cubicBezTo>
                    <a:pt x="61704" y="72373"/>
                    <a:pt x="77477" y="65439"/>
                    <a:pt x="82049" y="59038"/>
                  </a:cubicBezTo>
                  <a:cubicBezTo>
                    <a:pt x="86621" y="52637"/>
                    <a:pt x="85021" y="34654"/>
                    <a:pt x="81135" y="29777"/>
                  </a:cubicBezTo>
                  <a:cubicBezTo>
                    <a:pt x="77249" y="24900"/>
                    <a:pt x="62695" y="26729"/>
                    <a:pt x="58732" y="29777"/>
                  </a:cubicBezTo>
                  <a:cubicBezTo>
                    <a:pt x="54770" y="32825"/>
                    <a:pt x="52026" y="44636"/>
                    <a:pt x="57360" y="48065"/>
                  </a:cubicBezTo>
                  <a:cubicBezTo>
                    <a:pt x="62694" y="51494"/>
                    <a:pt x="83878" y="54999"/>
                    <a:pt x="90736" y="50351"/>
                  </a:cubicBezTo>
                  <a:cubicBezTo>
                    <a:pt x="97594" y="45703"/>
                    <a:pt x="100718" y="28329"/>
                    <a:pt x="98508" y="20176"/>
                  </a:cubicBezTo>
                  <a:cubicBezTo>
                    <a:pt x="96298" y="12023"/>
                    <a:pt x="87916" y="4098"/>
                    <a:pt x="77477" y="1431"/>
                  </a:cubicBezTo>
                  <a:cubicBezTo>
                    <a:pt x="67038" y="-1236"/>
                    <a:pt x="43187" y="212"/>
                    <a:pt x="35872" y="4174"/>
                  </a:cubicBezTo>
                  <a:cubicBezTo>
                    <a:pt x="28557" y="8136"/>
                    <a:pt x="33510" y="15375"/>
                    <a:pt x="33586" y="25205"/>
                  </a:cubicBezTo>
                  <a:cubicBezTo>
                    <a:pt x="33662" y="35035"/>
                    <a:pt x="28252" y="57209"/>
                    <a:pt x="36329" y="63153"/>
                  </a:cubicBezTo>
                  <a:cubicBezTo>
                    <a:pt x="44406" y="69097"/>
                    <a:pt x="68714" y="62086"/>
                    <a:pt x="82049" y="60867"/>
                  </a:cubicBezTo>
                  <a:cubicBezTo>
                    <a:pt x="95384" y="59648"/>
                    <a:pt x="113062" y="63305"/>
                    <a:pt x="116339" y="55837"/>
                  </a:cubicBezTo>
                  <a:cubicBezTo>
                    <a:pt x="119616" y="48369"/>
                    <a:pt x="108415" y="23148"/>
                    <a:pt x="101709" y="16061"/>
                  </a:cubicBezTo>
                  <a:cubicBezTo>
                    <a:pt x="95003" y="8975"/>
                    <a:pt x="86468" y="10422"/>
                    <a:pt x="76105" y="13318"/>
                  </a:cubicBezTo>
                  <a:cubicBezTo>
                    <a:pt x="65742" y="16214"/>
                    <a:pt x="45396" y="25434"/>
                    <a:pt x="39529" y="33435"/>
                  </a:cubicBezTo>
                  <a:cubicBezTo>
                    <a:pt x="33662" y="41436"/>
                    <a:pt x="36024" y="55000"/>
                    <a:pt x="40901" y="61324"/>
                  </a:cubicBezTo>
                  <a:cubicBezTo>
                    <a:pt x="45778" y="67649"/>
                    <a:pt x="60865" y="73135"/>
                    <a:pt x="68790" y="71382"/>
                  </a:cubicBezTo>
                  <a:cubicBezTo>
                    <a:pt x="76715" y="69629"/>
                    <a:pt x="86926" y="59876"/>
                    <a:pt x="88450" y="50808"/>
                  </a:cubicBezTo>
                  <a:cubicBezTo>
                    <a:pt x="89974" y="41740"/>
                    <a:pt x="84945" y="24214"/>
                    <a:pt x="77934" y="16975"/>
                  </a:cubicBezTo>
                  <a:cubicBezTo>
                    <a:pt x="70924" y="9736"/>
                    <a:pt x="54769" y="8669"/>
                    <a:pt x="46387" y="7374"/>
                  </a:cubicBezTo>
                  <a:cubicBezTo>
                    <a:pt x="38005" y="6079"/>
                    <a:pt x="32366" y="4783"/>
                    <a:pt x="27642" y="9203"/>
                  </a:cubicBezTo>
                  <a:cubicBezTo>
                    <a:pt x="22918" y="13623"/>
                    <a:pt x="17279" y="29777"/>
                    <a:pt x="18041" y="33892"/>
                  </a:cubicBezTo>
                  <a:cubicBezTo>
                    <a:pt x="18803" y="38007"/>
                    <a:pt x="28556" y="36712"/>
                    <a:pt x="32214" y="33892"/>
                  </a:cubicBezTo>
                  <a:cubicBezTo>
                    <a:pt x="35872" y="31073"/>
                    <a:pt x="40825" y="19718"/>
                    <a:pt x="39987" y="16975"/>
                  </a:cubicBezTo>
                  <a:cubicBezTo>
                    <a:pt x="39149" y="14232"/>
                    <a:pt x="28328" y="14309"/>
                    <a:pt x="27185" y="17433"/>
                  </a:cubicBezTo>
                  <a:cubicBezTo>
                    <a:pt x="26042" y="20557"/>
                    <a:pt x="29167" y="32673"/>
                    <a:pt x="33129" y="35721"/>
                  </a:cubicBezTo>
                  <a:cubicBezTo>
                    <a:pt x="37091" y="38769"/>
                    <a:pt x="47454" y="38541"/>
                    <a:pt x="50959" y="35721"/>
                  </a:cubicBezTo>
                  <a:cubicBezTo>
                    <a:pt x="54464" y="32902"/>
                    <a:pt x="54617" y="20404"/>
                    <a:pt x="54160" y="18804"/>
                  </a:cubicBezTo>
                  <a:cubicBezTo>
                    <a:pt x="53703" y="17204"/>
                    <a:pt x="49131" y="23528"/>
                    <a:pt x="48216" y="26119"/>
                  </a:cubicBezTo>
                  <a:cubicBezTo>
                    <a:pt x="47302" y="28710"/>
                    <a:pt x="46387" y="33511"/>
                    <a:pt x="48673" y="34349"/>
                  </a:cubicBezTo>
                  <a:cubicBezTo>
                    <a:pt x="50959" y="35187"/>
                    <a:pt x="59189" y="32521"/>
                    <a:pt x="61932" y="31149"/>
                  </a:cubicBezTo>
                  <a:cubicBezTo>
                    <a:pt x="64675" y="29777"/>
                    <a:pt x="66352" y="28177"/>
                    <a:pt x="65133" y="26119"/>
                  </a:cubicBezTo>
                  <a:cubicBezTo>
                    <a:pt x="63914" y="24062"/>
                    <a:pt x="56217" y="19109"/>
                    <a:pt x="54617" y="18804"/>
                  </a:cubicBezTo>
                  <a:cubicBezTo>
                    <a:pt x="53017" y="18499"/>
                    <a:pt x="53016" y="23377"/>
                    <a:pt x="55531" y="24291"/>
                  </a:cubicBezTo>
                  <a:cubicBezTo>
                    <a:pt x="58046" y="25206"/>
                    <a:pt x="65285" y="27492"/>
                    <a:pt x="69705" y="24291"/>
                  </a:cubicBezTo>
                  <a:cubicBezTo>
                    <a:pt x="74125" y="21091"/>
                    <a:pt x="81973" y="7527"/>
                    <a:pt x="82049" y="5088"/>
                  </a:cubicBezTo>
                  <a:cubicBezTo>
                    <a:pt x="82125" y="2650"/>
                    <a:pt x="72143" y="8898"/>
                    <a:pt x="70162" y="9660"/>
                  </a:cubicBezTo>
                </a:path>
              </a:pathLst>
            </a:custGeom>
            <a:noFill/>
            <a:ln cap="flat" cmpd="sng" w="38100">
              <a:solidFill>
                <a:srgbClr val="8DD05D"/>
              </a:solidFill>
              <a:prstDash val="solid"/>
              <a:round/>
              <a:headEnd len="med" w="med" type="none"/>
              <a:tailEnd len="med" w="med" type="none"/>
            </a:ln>
          </p:spPr>
        </p:sp>
        <p:sp>
          <p:nvSpPr>
            <p:cNvPr id="73" name="Google Shape;73;p15"/>
            <p:cNvSpPr/>
            <p:nvPr/>
          </p:nvSpPr>
          <p:spPr>
            <a:xfrm>
              <a:off x="3499237" y="2585983"/>
              <a:ext cx="2152775" cy="1941725"/>
            </a:xfrm>
            <a:custGeom>
              <a:rect b="b" l="l" r="r" t="t"/>
              <a:pathLst>
                <a:path extrusionOk="0" h="77669" w="86111">
                  <a:moveTo>
                    <a:pt x="38796" y="345"/>
                  </a:moveTo>
                  <a:cubicBezTo>
                    <a:pt x="34224" y="3850"/>
                    <a:pt x="17765" y="14976"/>
                    <a:pt x="11364" y="21377"/>
                  </a:cubicBezTo>
                  <a:cubicBezTo>
                    <a:pt x="4963" y="27778"/>
                    <a:pt x="1534" y="33797"/>
                    <a:pt x="391" y="38750"/>
                  </a:cubicBezTo>
                  <a:cubicBezTo>
                    <a:pt x="-752" y="43703"/>
                    <a:pt x="1001" y="46294"/>
                    <a:pt x="4506" y="51095"/>
                  </a:cubicBezTo>
                  <a:cubicBezTo>
                    <a:pt x="8011" y="55896"/>
                    <a:pt x="16622" y="63135"/>
                    <a:pt x="21423" y="67554"/>
                  </a:cubicBezTo>
                  <a:cubicBezTo>
                    <a:pt x="26224" y="71974"/>
                    <a:pt x="26833" y="77384"/>
                    <a:pt x="33310" y="77612"/>
                  </a:cubicBezTo>
                  <a:cubicBezTo>
                    <a:pt x="39787" y="77841"/>
                    <a:pt x="52513" y="74107"/>
                    <a:pt x="60285" y="68925"/>
                  </a:cubicBezTo>
                  <a:cubicBezTo>
                    <a:pt x="68057" y="63744"/>
                    <a:pt x="77887" y="56353"/>
                    <a:pt x="79944" y="46523"/>
                  </a:cubicBezTo>
                  <a:cubicBezTo>
                    <a:pt x="82001" y="36693"/>
                    <a:pt x="77201" y="16424"/>
                    <a:pt x="72629" y="9947"/>
                  </a:cubicBezTo>
                  <a:cubicBezTo>
                    <a:pt x="68057" y="3470"/>
                    <a:pt x="59370" y="7356"/>
                    <a:pt x="52512" y="7661"/>
                  </a:cubicBezTo>
                  <a:cubicBezTo>
                    <a:pt x="45654" y="7966"/>
                    <a:pt x="35291" y="6975"/>
                    <a:pt x="31481" y="11775"/>
                  </a:cubicBezTo>
                  <a:cubicBezTo>
                    <a:pt x="27671" y="16576"/>
                    <a:pt x="29500" y="30901"/>
                    <a:pt x="29652" y="36464"/>
                  </a:cubicBezTo>
                  <a:cubicBezTo>
                    <a:pt x="29804" y="42027"/>
                    <a:pt x="29423" y="42484"/>
                    <a:pt x="32395" y="45151"/>
                  </a:cubicBezTo>
                  <a:cubicBezTo>
                    <a:pt x="35367" y="47818"/>
                    <a:pt x="41692" y="53609"/>
                    <a:pt x="47483" y="52466"/>
                  </a:cubicBezTo>
                  <a:cubicBezTo>
                    <a:pt x="53274" y="51323"/>
                    <a:pt x="65009" y="43475"/>
                    <a:pt x="67143" y="38293"/>
                  </a:cubicBezTo>
                  <a:cubicBezTo>
                    <a:pt x="69277" y="33112"/>
                    <a:pt x="63562" y="24196"/>
                    <a:pt x="60285" y="21377"/>
                  </a:cubicBezTo>
                  <a:cubicBezTo>
                    <a:pt x="57008" y="18558"/>
                    <a:pt x="53351" y="19320"/>
                    <a:pt x="47483" y="21377"/>
                  </a:cubicBezTo>
                  <a:cubicBezTo>
                    <a:pt x="41616" y="23434"/>
                    <a:pt x="28814" y="29225"/>
                    <a:pt x="25080" y="33721"/>
                  </a:cubicBezTo>
                  <a:cubicBezTo>
                    <a:pt x="21346" y="38217"/>
                    <a:pt x="22413" y="44617"/>
                    <a:pt x="25080" y="48351"/>
                  </a:cubicBezTo>
                  <a:cubicBezTo>
                    <a:pt x="27747" y="52085"/>
                    <a:pt x="34910" y="54524"/>
                    <a:pt x="41082" y="56124"/>
                  </a:cubicBezTo>
                  <a:cubicBezTo>
                    <a:pt x="47254" y="57724"/>
                    <a:pt x="57236" y="62144"/>
                    <a:pt x="62113" y="57953"/>
                  </a:cubicBezTo>
                  <a:cubicBezTo>
                    <a:pt x="66990" y="53762"/>
                    <a:pt x="69886" y="38751"/>
                    <a:pt x="70343" y="30978"/>
                  </a:cubicBezTo>
                  <a:cubicBezTo>
                    <a:pt x="70800" y="23206"/>
                    <a:pt x="67905" y="15433"/>
                    <a:pt x="64857" y="11318"/>
                  </a:cubicBezTo>
                  <a:cubicBezTo>
                    <a:pt x="61809" y="7203"/>
                    <a:pt x="58304" y="4384"/>
                    <a:pt x="52055" y="6289"/>
                  </a:cubicBezTo>
                  <a:cubicBezTo>
                    <a:pt x="45807" y="8194"/>
                    <a:pt x="29728" y="17262"/>
                    <a:pt x="27366" y="22748"/>
                  </a:cubicBezTo>
                  <a:cubicBezTo>
                    <a:pt x="25004" y="28234"/>
                    <a:pt x="33843" y="35930"/>
                    <a:pt x="37882" y="39207"/>
                  </a:cubicBezTo>
                  <a:cubicBezTo>
                    <a:pt x="41921" y="42484"/>
                    <a:pt x="48474" y="43780"/>
                    <a:pt x="51598" y="42408"/>
                  </a:cubicBezTo>
                  <a:cubicBezTo>
                    <a:pt x="54722" y="41037"/>
                    <a:pt x="57542" y="33188"/>
                    <a:pt x="56627" y="30978"/>
                  </a:cubicBezTo>
                  <a:cubicBezTo>
                    <a:pt x="55713" y="28768"/>
                    <a:pt x="47940" y="28235"/>
                    <a:pt x="46111" y="29149"/>
                  </a:cubicBezTo>
                  <a:cubicBezTo>
                    <a:pt x="44282" y="30063"/>
                    <a:pt x="44587" y="35169"/>
                    <a:pt x="45654" y="36464"/>
                  </a:cubicBezTo>
                  <a:cubicBezTo>
                    <a:pt x="46721" y="37759"/>
                    <a:pt x="50455" y="38064"/>
                    <a:pt x="52512" y="36921"/>
                  </a:cubicBezTo>
                  <a:cubicBezTo>
                    <a:pt x="54570" y="35778"/>
                    <a:pt x="57389" y="32044"/>
                    <a:pt x="57999" y="29606"/>
                  </a:cubicBezTo>
                  <a:cubicBezTo>
                    <a:pt x="58609" y="27168"/>
                    <a:pt x="58075" y="23510"/>
                    <a:pt x="56170" y="22291"/>
                  </a:cubicBezTo>
                  <a:cubicBezTo>
                    <a:pt x="54265" y="21072"/>
                    <a:pt x="49312" y="21224"/>
                    <a:pt x="46569" y="22291"/>
                  </a:cubicBezTo>
                  <a:cubicBezTo>
                    <a:pt x="43826" y="23358"/>
                    <a:pt x="41388" y="26863"/>
                    <a:pt x="39711" y="28692"/>
                  </a:cubicBezTo>
                  <a:cubicBezTo>
                    <a:pt x="38035" y="30521"/>
                    <a:pt x="37196" y="30064"/>
                    <a:pt x="36510" y="33264"/>
                  </a:cubicBezTo>
                  <a:cubicBezTo>
                    <a:pt x="35824" y="36464"/>
                    <a:pt x="34148" y="44618"/>
                    <a:pt x="35596" y="47894"/>
                  </a:cubicBezTo>
                  <a:cubicBezTo>
                    <a:pt x="37044" y="51171"/>
                    <a:pt x="38034" y="51475"/>
                    <a:pt x="45197" y="52923"/>
                  </a:cubicBezTo>
                  <a:cubicBezTo>
                    <a:pt x="52360" y="54371"/>
                    <a:pt x="71791" y="61610"/>
                    <a:pt x="78573" y="56581"/>
                  </a:cubicBezTo>
                  <a:cubicBezTo>
                    <a:pt x="85355" y="51552"/>
                    <a:pt x="86574" y="29149"/>
                    <a:pt x="85888" y="22748"/>
                  </a:cubicBezTo>
                  <a:cubicBezTo>
                    <a:pt x="85202" y="16347"/>
                    <a:pt x="77735" y="19624"/>
                    <a:pt x="74458" y="18176"/>
                  </a:cubicBezTo>
                  <a:cubicBezTo>
                    <a:pt x="71181" y="16728"/>
                    <a:pt x="70572" y="16957"/>
                    <a:pt x="66228" y="14061"/>
                  </a:cubicBezTo>
                  <a:cubicBezTo>
                    <a:pt x="61885" y="11166"/>
                    <a:pt x="54036" y="2708"/>
                    <a:pt x="48397" y="803"/>
                  </a:cubicBezTo>
                  <a:cubicBezTo>
                    <a:pt x="42758" y="-1102"/>
                    <a:pt x="37043" y="955"/>
                    <a:pt x="32395" y="2631"/>
                  </a:cubicBezTo>
                  <a:cubicBezTo>
                    <a:pt x="27747" y="4307"/>
                    <a:pt x="23556" y="6365"/>
                    <a:pt x="20508" y="10861"/>
                  </a:cubicBezTo>
                  <a:cubicBezTo>
                    <a:pt x="17460" y="15357"/>
                    <a:pt x="14107" y="23053"/>
                    <a:pt x="14107" y="29606"/>
                  </a:cubicBezTo>
                  <a:cubicBezTo>
                    <a:pt x="14107" y="36159"/>
                    <a:pt x="17231" y="44922"/>
                    <a:pt x="20508" y="50180"/>
                  </a:cubicBezTo>
                  <a:cubicBezTo>
                    <a:pt x="23785" y="55438"/>
                    <a:pt x="29881" y="58334"/>
                    <a:pt x="33767" y="61153"/>
                  </a:cubicBezTo>
                  <a:cubicBezTo>
                    <a:pt x="37653" y="63973"/>
                    <a:pt x="38110" y="67554"/>
                    <a:pt x="43825" y="67097"/>
                  </a:cubicBezTo>
                  <a:cubicBezTo>
                    <a:pt x="49540" y="66640"/>
                    <a:pt x="65009" y="65649"/>
                    <a:pt x="68057" y="58410"/>
                  </a:cubicBezTo>
                  <a:cubicBezTo>
                    <a:pt x="71105" y="51171"/>
                    <a:pt x="64323" y="29454"/>
                    <a:pt x="62113" y="23663"/>
                  </a:cubicBezTo>
                  <a:cubicBezTo>
                    <a:pt x="59903" y="17872"/>
                    <a:pt x="60970" y="23130"/>
                    <a:pt x="54798" y="23663"/>
                  </a:cubicBezTo>
                  <a:cubicBezTo>
                    <a:pt x="48626" y="24196"/>
                    <a:pt x="30338" y="23510"/>
                    <a:pt x="25080" y="26863"/>
                  </a:cubicBezTo>
                  <a:cubicBezTo>
                    <a:pt x="19822" y="30216"/>
                    <a:pt x="19212" y="40731"/>
                    <a:pt x="23251" y="43779"/>
                  </a:cubicBezTo>
                  <a:cubicBezTo>
                    <a:pt x="27290" y="46827"/>
                    <a:pt x="44969" y="44922"/>
                    <a:pt x="49312" y="45151"/>
                  </a:cubicBezTo>
                </a:path>
              </a:pathLst>
            </a:custGeom>
            <a:noFill/>
            <a:ln cap="flat" cmpd="sng" w="38100">
              <a:solidFill>
                <a:srgbClr val="8E7CC3"/>
              </a:solidFill>
              <a:prstDash val="solid"/>
              <a:round/>
              <a:headEnd len="med" w="med" type="none"/>
              <a:tailEnd len="med" w="med" type="none"/>
            </a:ln>
          </p:spPr>
        </p:sp>
        <p:sp>
          <p:nvSpPr>
            <p:cNvPr id="74" name="Google Shape;74;p15"/>
            <p:cNvSpPr/>
            <p:nvPr/>
          </p:nvSpPr>
          <p:spPr>
            <a:xfrm>
              <a:off x="3605201" y="2587354"/>
              <a:ext cx="1826425" cy="1832275"/>
            </a:xfrm>
            <a:custGeom>
              <a:rect b="b" l="l" r="r" t="t"/>
              <a:pathLst>
                <a:path extrusionOk="0" h="73291" w="73057">
                  <a:moveTo>
                    <a:pt x="34100" y="748"/>
                  </a:moveTo>
                  <a:cubicBezTo>
                    <a:pt x="29757" y="824"/>
                    <a:pt x="13298" y="-1157"/>
                    <a:pt x="8040" y="1205"/>
                  </a:cubicBezTo>
                  <a:cubicBezTo>
                    <a:pt x="2782" y="3567"/>
                    <a:pt x="3772" y="10578"/>
                    <a:pt x="2553" y="14921"/>
                  </a:cubicBezTo>
                  <a:cubicBezTo>
                    <a:pt x="1334" y="19264"/>
                    <a:pt x="1029" y="23760"/>
                    <a:pt x="724" y="27265"/>
                  </a:cubicBezTo>
                  <a:cubicBezTo>
                    <a:pt x="419" y="30770"/>
                    <a:pt x="-571" y="28789"/>
                    <a:pt x="724" y="35952"/>
                  </a:cubicBezTo>
                  <a:cubicBezTo>
                    <a:pt x="2020" y="43115"/>
                    <a:pt x="2096" y="64908"/>
                    <a:pt x="8497" y="70242"/>
                  </a:cubicBezTo>
                  <a:cubicBezTo>
                    <a:pt x="14898" y="75576"/>
                    <a:pt x="30290" y="67651"/>
                    <a:pt x="39129" y="67956"/>
                  </a:cubicBezTo>
                  <a:cubicBezTo>
                    <a:pt x="47968" y="68261"/>
                    <a:pt x="56655" y="76186"/>
                    <a:pt x="61532" y="72071"/>
                  </a:cubicBezTo>
                  <a:cubicBezTo>
                    <a:pt x="66409" y="67956"/>
                    <a:pt x="66485" y="51802"/>
                    <a:pt x="68390" y="43267"/>
                  </a:cubicBezTo>
                  <a:cubicBezTo>
                    <a:pt x="70295" y="34733"/>
                    <a:pt x="73343" y="26427"/>
                    <a:pt x="72962" y="20864"/>
                  </a:cubicBezTo>
                  <a:cubicBezTo>
                    <a:pt x="72581" y="15302"/>
                    <a:pt x="71743" y="12330"/>
                    <a:pt x="66104" y="9892"/>
                  </a:cubicBezTo>
                  <a:cubicBezTo>
                    <a:pt x="60465" y="7454"/>
                    <a:pt x="46749" y="6234"/>
                    <a:pt x="39129" y="6234"/>
                  </a:cubicBezTo>
                  <a:cubicBezTo>
                    <a:pt x="31509" y="6234"/>
                    <a:pt x="24194" y="6082"/>
                    <a:pt x="20384" y="9892"/>
                  </a:cubicBezTo>
                  <a:cubicBezTo>
                    <a:pt x="16574" y="13702"/>
                    <a:pt x="16421" y="21703"/>
                    <a:pt x="16269" y="29094"/>
                  </a:cubicBezTo>
                  <a:cubicBezTo>
                    <a:pt x="16117" y="36485"/>
                    <a:pt x="14136" y="50354"/>
                    <a:pt x="19470" y="54240"/>
                  </a:cubicBezTo>
                  <a:cubicBezTo>
                    <a:pt x="24804" y="58126"/>
                    <a:pt x="41339" y="55307"/>
                    <a:pt x="48273" y="52411"/>
                  </a:cubicBezTo>
                  <a:cubicBezTo>
                    <a:pt x="55207" y="49515"/>
                    <a:pt x="59780" y="41438"/>
                    <a:pt x="61075" y="36866"/>
                  </a:cubicBezTo>
                  <a:cubicBezTo>
                    <a:pt x="62371" y="32294"/>
                    <a:pt x="58561" y="27570"/>
                    <a:pt x="56046" y="24979"/>
                  </a:cubicBezTo>
                  <a:cubicBezTo>
                    <a:pt x="53531" y="22388"/>
                    <a:pt x="51702" y="20636"/>
                    <a:pt x="45987" y="21322"/>
                  </a:cubicBezTo>
                  <a:cubicBezTo>
                    <a:pt x="40272" y="22008"/>
                    <a:pt x="25337" y="23836"/>
                    <a:pt x="21756" y="29094"/>
                  </a:cubicBezTo>
                  <a:cubicBezTo>
                    <a:pt x="18175" y="34352"/>
                    <a:pt x="18937" y="47153"/>
                    <a:pt x="24499" y="52868"/>
                  </a:cubicBezTo>
                  <a:cubicBezTo>
                    <a:pt x="30062" y="58583"/>
                    <a:pt x="48654" y="66661"/>
                    <a:pt x="55131" y="63384"/>
                  </a:cubicBezTo>
                  <a:cubicBezTo>
                    <a:pt x="61608" y="60108"/>
                    <a:pt x="63742" y="41591"/>
                    <a:pt x="63361" y="33209"/>
                  </a:cubicBezTo>
                  <a:cubicBezTo>
                    <a:pt x="62980" y="24827"/>
                    <a:pt x="57036" y="16445"/>
                    <a:pt x="52845" y="13092"/>
                  </a:cubicBezTo>
                  <a:cubicBezTo>
                    <a:pt x="48654" y="9739"/>
                    <a:pt x="44387" y="10501"/>
                    <a:pt x="38215" y="13092"/>
                  </a:cubicBezTo>
                  <a:cubicBezTo>
                    <a:pt x="32043" y="15683"/>
                    <a:pt x="18327" y="23608"/>
                    <a:pt x="15812" y="28637"/>
                  </a:cubicBezTo>
                  <a:cubicBezTo>
                    <a:pt x="13297" y="33666"/>
                    <a:pt x="18250" y="41057"/>
                    <a:pt x="23127" y="43267"/>
                  </a:cubicBezTo>
                  <a:cubicBezTo>
                    <a:pt x="28004" y="45477"/>
                    <a:pt x="41644" y="44334"/>
                    <a:pt x="45073" y="41896"/>
                  </a:cubicBezTo>
                  <a:cubicBezTo>
                    <a:pt x="48502" y="39458"/>
                    <a:pt x="45301" y="30314"/>
                    <a:pt x="43701" y="28637"/>
                  </a:cubicBezTo>
                  <a:cubicBezTo>
                    <a:pt x="42101" y="26961"/>
                    <a:pt x="36844" y="31304"/>
                    <a:pt x="35472" y="31837"/>
                  </a:cubicBezTo>
                </a:path>
              </a:pathLst>
            </a:custGeom>
            <a:noFill/>
            <a:ln cap="flat" cmpd="sng" w="28575">
              <a:solidFill>
                <a:srgbClr val="FFFF00"/>
              </a:solidFill>
              <a:prstDash val="solid"/>
              <a:round/>
              <a:headEnd len="med" w="med" type="none"/>
              <a:tailEnd len="med" w="med" type="none"/>
            </a:ln>
          </p:spPr>
        </p:sp>
        <p:sp>
          <p:nvSpPr>
            <p:cNvPr id="75" name="Google Shape;75;p15"/>
            <p:cNvSpPr/>
            <p:nvPr/>
          </p:nvSpPr>
          <p:spPr>
            <a:xfrm>
              <a:off x="3481208" y="2534623"/>
              <a:ext cx="2268325" cy="2120200"/>
            </a:xfrm>
            <a:custGeom>
              <a:rect b="b" l="l" r="r" t="t"/>
              <a:pathLst>
                <a:path extrusionOk="0" h="84808" w="90733">
                  <a:moveTo>
                    <a:pt x="49118" y="3314"/>
                  </a:moveTo>
                  <a:cubicBezTo>
                    <a:pt x="42413" y="4381"/>
                    <a:pt x="16657" y="4915"/>
                    <a:pt x="8885" y="9715"/>
                  </a:cubicBezTo>
                  <a:cubicBezTo>
                    <a:pt x="1113" y="14516"/>
                    <a:pt x="3551" y="24954"/>
                    <a:pt x="2484" y="32117"/>
                  </a:cubicBezTo>
                  <a:cubicBezTo>
                    <a:pt x="1417" y="39280"/>
                    <a:pt x="-2317" y="44842"/>
                    <a:pt x="2484" y="52691"/>
                  </a:cubicBezTo>
                  <a:cubicBezTo>
                    <a:pt x="7285" y="60540"/>
                    <a:pt x="21839" y="74637"/>
                    <a:pt x="31288" y="79209"/>
                  </a:cubicBezTo>
                  <a:cubicBezTo>
                    <a:pt x="40737" y="83781"/>
                    <a:pt x="49271" y="88581"/>
                    <a:pt x="59177" y="80123"/>
                  </a:cubicBezTo>
                  <a:cubicBezTo>
                    <a:pt x="69083" y="71665"/>
                    <a:pt x="90800" y="40195"/>
                    <a:pt x="90724" y="28460"/>
                  </a:cubicBezTo>
                  <a:cubicBezTo>
                    <a:pt x="90648" y="16725"/>
                    <a:pt x="69617" y="12001"/>
                    <a:pt x="58720" y="9715"/>
                  </a:cubicBezTo>
                  <a:cubicBezTo>
                    <a:pt x="47823" y="7429"/>
                    <a:pt x="30907" y="8267"/>
                    <a:pt x="25344" y="14744"/>
                  </a:cubicBezTo>
                  <a:cubicBezTo>
                    <a:pt x="19781" y="21221"/>
                    <a:pt x="23515" y="41338"/>
                    <a:pt x="25344" y="48577"/>
                  </a:cubicBezTo>
                  <a:cubicBezTo>
                    <a:pt x="27173" y="55816"/>
                    <a:pt x="31135" y="56883"/>
                    <a:pt x="36317" y="58178"/>
                  </a:cubicBezTo>
                  <a:cubicBezTo>
                    <a:pt x="41499" y="59473"/>
                    <a:pt x="52243" y="61378"/>
                    <a:pt x="56434" y="56349"/>
                  </a:cubicBezTo>
                  <a:cubicBezTo>
                    <a:pt x="60625" y="51320"/>
                    <a:pt x="64892" y="31889"/>
                    <a:pt x="61463" y="28003"/>
                  </a:cubicBezTo>
                  <a:cubicBezTo>
                    <a:pt x="58034" y="24117"/>
                    <a:pt x="39823" y="31432"/>
                    <a:pt x="35860" y="33032"/>
                  </a:cubicBezTo>
                  <a:cubicBezTo>
                    <a:pt x="31898" y="34632"/>
                    <a:pt x="35326" y="35699"/>
                    <a:pt x="37688" y="37604"/>
                  </a:cubicBezTo>
                  <a:cubicBezTo>
                    <a:pt x="40050" y="39509"/>
                    <a:pt x="46756" y="45224"/>
                    <a:pt x="50033" y="44462"/>
                  </a:cubicBezTo>
                  <a:cubicBezTo>
                    <a:pt x="53310" y="43700"/>
                    <a:pt x="58720" y="34556"/>
                    <a:pt x="57348" y="33032"/>
                  </a:cubicBezTo>
                  <a:cubicBezTo>
                    <a:pt x="55976" y="31508"/>
                    <a:pt x="44241" y="33489"/>
                    <a:pt x="41803" y="35318"/>
                  </a:cubicBezTo>
                  <a:cubicBezTo>
                    <a:pt x="39365" y="37147"/>
                    <a:pt x="39518" y="43091"/>
                    <a:pt x="42718" y="44005"/>
                  </a:cubicBezTo>
                  <a:cubicBezTo>
                    <a:pt x="45919" y="44919"/>
                    <a:pt x="58339" y="45529"/>
                    <a:pt x="61006" y="40804"/>
                  </a:cubicBezTo>
                  <a:cubicBezTo>
                    <a:pt x="63673" y="36080"/>
                    <a:pt x="61311" y="20306"/>
                    <a:pt x="58720" y="15658"/>
                  </a:cubicBezTo>
                  <a:cubicBezTo>
                    <a:pt x="56129" y="11010"/>
                    <a:pt x="54224" y="12763"/>
                    <a:pt x="45461" y="12915"/>
                  </a:cubicBezTo>
                  <a:cubicBezTo>
                    <a:pt x="36698" y="13068"/>
                    <a:pt x="12695" y="11010"/>
                    <a:pt x="6142" y="16573"/>
                  </a:cubicBezTo>
                  <a:cubicBezTo>
                    <a:pt x="-411" y="22136"/>
                    <a:pt x="4161" y="37681"/>
                    <a:pt x="6142" y="46291"/>
                  </a:cubicBezTo>
                  <a:cubicBezTo>
                    <a:pt x="8123" y="54902"/>
                    <a:pt x="8428" y="65569"/>
                    <a:pt x="18029" y="68236"/>
                  </a:cubicBezTo>
                  <a:cubicBezTo>
                    <a:pt x="27630" y="70903"/>
                    <a:pt x="54529" y="69151"/>
                    <a:pt x="63749" y="62293"/>
                  </a:cubicBezTo>
                  <a:cubicBezTo>
                    <a:pt x="72969" y="55435"/>
                    <a:pt x="74036" y="37299"/>
                    <a:pt x="73350" y="27088"/>
                  </a:cubicBezTo>
                  <a:cubicBezTo>
                    <a:pt x="72664" y="16877"/>
                    <a:pt x="65044" y="4228"/>
                    <a:pt x="59634" y="1028"/>
                  </a:cubicBezTo>
                  <a:cubicBezTo>
                    <a:pt x="54224" y="-2172"/>
                    <a:pt x="46223" y="2933"/>
                    <a:pt x="40889" y="7886"/>
                  </a:cubicBezTo>
                  <a:cubicBezTo>
                    <a:pt x="35555" y="12839"/>
                    <a:pt x="28926" y="21678"/>
                    <a:pt x="27630" y="30746"/>
                  </a:cubicBezTo>
                  <a:cubicBezTo>
                    <a:pt x="26335" y="39814"/>
                    <a:pt x="31287" y="54749"/>
                    <a:pt x="33116" y="62293"/>
                  </a:cubicBezTo>
                  <a:cubicBezTo>
                    <a:pt x="34945" y="69837"/>
                    <a:pt x="32964" y="73342"/>
                    <a:pt x="38603" y="76009"/>
                  </a:cubicBezTo>
                  <a:cubicBezTo>
                    <a:pt x="44242" y="78676"/>
                    <a:pt x="60320" y="79895"/>
                    <a:pt x="66949" y="78295"/>
                  </a:cubicBezTo>
                  <a:cubicBezTo>
                    <a:pt x="73578" y="76695"/>
                    <a:pt x="77160" y="71741"/>
                    <a:pt x="78379" y="66407"/>
                  </a:cubicBezTo>
                  <a:cubicBezTo>
                    <a:pt x="79598" y="61073"/>
                    <a:pt x="77541" y="52006"/>
                    <a:pt x="74264" y="46291"/>
                  </a:cubicBezTo>
                  <a:cubicBezTo>
                    <a:pt x="70988" y="40576"/>
                    <a:pt x="63673" y="34784"/>
                    <a:pt x="58720" y="32117"/>
                  </a:cubicBezTo>
                  <a:cubicBezTo>
                    <a:pt x="53767" y="29450"/>
                    <a:pt x="47670" y="27470"/>
                    <a:pt x="44546" y="30289"/>
                  </a:cubicBezTo>
                  <a:cubicBezTo>
                    <a:pt x="41422" y="33109"/>
                    <a:pt x="39974" y="44691"/>
                    <a:pt x="39974" y="49034"/>
                  </a:cubicBezTo>
                  <a:cubicBezTo>
                    <a:pt x="39974" y="53377"/>
                    <a:pt x="39060" y="57568"/>
                    <a:pt x="44546" y="56349"/>
                  </a:cubicBezTo>
                  <a:cubicBezTo>
                    <a:pt x="50033" y="55130"/>
                    <a:pt x="68169" y="47205"/>
                    <a:pt x="72893" y="41719"/>
                  </a:cubicBezTo>
                  <a:cubicBezTo>
                    <a:pt x="77618" y="36233"/>
                    <a:pt x="79065" y="29146"/>
                    <a:pt x="72893" y="23431"/>
                  </a:cubicBezTo>
                  <a:cubicBezTo>
                    <a:pt x="66721" y="17716"/>
                    <a:pt x="43404" y="8953"/>
                    <a:pt x="35860" y="7429"/>
                  </a:cubicBezTo>
                  <a:cubicBezTo>
                    <a:pt x="28316" y="5905"/>
                    <a:pt x="31364" y="11087"/>
                    <a:pt x="27630" y="14287"/>
                  </a:cubicBezTo>
                  <a:cubicBezTo>
                    <a:pt x="23896" y="17487"/>
                    <a:pt x="16657" y="23278"/>
                    <a:pt x="13457" y="26631"/>
                  </a:cubicBezTo>
                  <a:cubicBezTo>
                    <a:pt x="10257" y="29984"/>
                    <a:pt x="9419" y="30441"/>
                    <a:pt x="8428" y="34403"/>
                  </a:cubicBezTo>
                  <a:cubicBezTo>
                    <a:pt x="7437" y="38365"/>
                    <a:pt x="6446" y="46824"/>
                    <a:pt x="7513" y="50405"/>
                  </a:cubicBezTo>
                  <a:cubicBezTo>
                    <a:pt x="8580" y="53987"/>
                    <a:pt x="11475" y="55587"/>
                    <a:pt x="14828" y="55892"/>
                  </a:cubicBezTo>
                  <a:cubicBezTo>
                    <a:pt x="18181" y="56197"/>
                    <a:pt x="24582" y="54444"/>
                    <a:pt x="27630" y="52234"/>
                  </a:cubicBezTo>
                  <a:cubicBezTo>
                    <a:pt x="30678" y="50024"/>
                    <a:pt x="32202" y="44233"/>
                    <a:pt x="33116" y="42633"/>
                  </a:cubicBezTo>
                </a:path>
              </a:pathLst>
            </a:custGeom>
            <a:noFill/>
            <a:ln cap="flat" cmpd="sng" w="28575">
              <a:solidFill>
                <a:srgbClr val="E06666"/>
              </a:solidFill>
              <a:prstDash val="solid"/>
              <a:round/>
              <a:headEnd len="med" w="med" type="none"/>
              <a:tailEnd len="med" w="med" type="none"/>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C409A"/>
        </a:solidFill>
      </p:bgPr>
    </p:bg>
    <p:spTree>
      <p:nvGrpSpPr>
        <p:cNvPr id="79" name="Shape 79"/>
        <p:cNvGrpSpPr/>
        <p:nvPr/>
      </p:nvGrpSpPr>
      <p:grpSpPr>
        <a:xfrm>
          <a:off x="0" y="0"/>
          <a:ext cx="0" cy="0"/>
          <a:chOff x="0" y="0"/>
          <a:chExt cx="0" cy="0"/>
        </a:xfrm>
      </p:grpSpPr>
      <p:sp>
        <p:nvSpPr>
          <p:cNvPr id="80" name="Google Shape;80;p16"/>
          <p:cNvSpPr txBox="1"/>
          <p:nvPr/>
        </p:nvSpPr>
        <p:spPr>
          <a:xfrm>
            <a:off x="1663000" y="1183725"/>
            <a:ext cx="6339600" cy="34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FFFFF"/>
                </a:solidFill>
                <a:latin typeface="Lato"/>
                <a:ea typeface="Lato"/>
                <a:cs typeface="Lato"/>
                <a:sym typeface="Lato"/>
              </a:rPr>
              <a:t>Every child is just one caring adult away from becoming a </a:t>
            </a:r>
            <a:r>
              <a:rPr b="1" lang="en" sz="4000">
                <a:solidFill>
                  <a:srgbClr val="FFFFFF"/>
                </a:solidFill>
                <a:latin typeface="Lato"/>
                <a:ea typeface="Lato"/>
                <a:cs typeface="Lato"/>
                <a:sym typeface="Lato"/>
              </a:rPr>
              <a:t>success story</a:t>
            </a:r>
            <a:r>
              <a:rPr lang="en" sz="4000">
                <a:solidFill>
                  <a:srgbClr val="FFFFFF"/>
                </a:solidFill>
                <a:latin typeface="Lato"/>
                <a:ea typeface="Lato"/>
                <a:cs typeface="Lato"/>
                <a:sym typeface="Lato"/>
              </a:rPr>
              <a:t>. </a:t>
            </a:r>
            <a:endParaRPr sz="4000">
              <a:solidFill>
                <a:srgbClr val="FFFFFF"/>
              </a:solidFill>
              <a:latin typeface="Lato"/>
              <a:ea typeface="Lato"/>
              <a:cs typeface="Lato"/>
              <a:sym typeface="Lato"/>
            </a:endParaRPr>
          </a:p>
        </p:txBody>
      </p:sp>
      <p:sp>
        <p:nvSpPr>
          <p:cNvPr id="81" name="Google Shape;81;p16"/>
          <p:cNvSpPr txBox="1"/>
          <p:nvPr/>
        </p:nvSpPr>
        <p:spPr>
          <a:xfrm>
            <a:off x="5393675" y="3502500"/>
            <a:ext cx="4523700" cy="9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CFE2F3"/>
                </a:solidFill>
                <a:latin typeface="Caveat"/>
                <a:ea typeface="Caveat"/>
                <a:cs typeface="Caveat"/>
                <a:sym typeface="Caveat"/>
              </a:rPr>
              <a:t>Josh Shipp</a:t>
            </a:r>
            <a:endParaRPr b="1" sz="2200">
              <a:solidFill>
                <a:srgbClr val="CFE2F3"/>
              </a:solidFill>
              <a:latin typeface="Caveat"/>
              <a:ea typeface="Caveat"/>
              <a:cs typeface="Caveat"/>
              <a:sym typeface="Caveat"/>
            </a:endParaRPr>
          </a:p>
          <a:p>
            <a:pPr indent="0" lvl="0" marL="0" rtl="0" algn="l">
              <a:spcBef>
                <a:spcPts val="0"/>
              </a:spcBef>
              <a:spcAft>
                <a:spcPts val="0"/>
              </a:spcAft>
              <a:buNone/>
            </a:pPr>
            <a:r>
              <a:rPr b="1" lang="en" sz="2200">
                <a:solidFill>
                  <a:srgbClr val="CFE2F3"/>
                </a:solidFill>
                <a:latin typeface="Caveat"/>
                <a:ea typeface="Caveat"/>
                <a:cs typeface="Caveat"/>
                <a:sym typeface="Caveat"/>
              </a:rPr>
              <a:t>Youth / Teen Expert	</a:t>
            </a:r>
            <a:endParaRPr b="1" sz="2200">
              <a:solidFill>
                <a:srgbClr val="CFE2F3"/>
              </a:solidFill>
              <a:latin typeface="Caveat"/>
              <a:ea typeface="Caveat"/>
              <a:cs typeface="Caveat"/>
              <a:sym typeface="Caveat"/>
            </a:endParaRPr>
          </a:p>
        </p:txBody>
      </p:sp>
      <p:sp>
        <p:nvSpPr>
          <p:cNvPr id="82" name="Google Shape;82;p16"/>
          <p:cNvSpPr txBox="1"/>
          <p:nvPr/>
        </p:nvSpPr>
        <p:spPr>
          <a:xfrm>
            <a:off x="608800" y="563925"/>
            <a:ext cx="940500" cy="6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0">
                <a:solidFill>
                  <a:srgbClr val="CFE2F3"/>
                </a:solidFill>
                <a:latin typeface="Caveat"/>
                <a:ea typeface="Caveat"/>
                <a:cs typeface="Caveat"/>
                <a:sym typeface="Caveat"/>
              </a:rPr>
              <a:t>“</a:t>
            </a:r>
            <a:endParaRPr sz="13000">
              <a:solidFill>
                <a:srgbClr val="CFE2F3"/>
              </a:solidFill>
              <a:latin typeface="Caveat"/>
              <a:ea typeface="Caveat"/>
              <a:cs typeface="Caveat"/>
              <a:sym typeface="Caveat"/>
            </a:endParaRPr>
          </a:p>
        </p:txBody>
      </p:sp>
      <p:cxnSp>
        <p:nvCxnSpPr>
          <p:cNvPr id="83" name="Google Shape;83;p16"/>
          <p:cNvCxnSpPr/>
          <p:nvPr/>
        </p:nvCxnSpPr>
        <p:spPr>
          <a:xfrm flipH="1" rot="10800000">
            <a:off x="4641725" y="3178850"/>
            <a:ext cx="2840400" cy="4800"/>
          </a:xfrm>
          <a:prstGeom prst="curvedConnector3">
            <a:avLst>
              <a:gd fmla="val 50000" name="adj1"/>
            </a:avLst>
          </a:prstGeom>
          <a:noFill/>
          <a:ln cap="flat" cmpd="sng" w="76200">
            <a:solidFill>
              <a:srgbClr val="FFDC28"/>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idx="1" type="body"/>
          </p:nvPr>
        </p:nvSpPr>
        <p:spPr>
          <a:xfrm>
            <a:off x="2354250" y="1177575"/>
            <a:ext cx="3889200" cy="2575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17000">
                <a:solidFill>
                  <a:srgbClr val="0E48AF"/>
                </a:solidFill>
                <a:latin typeface="Cabin Sketch"/>
                <a:ea typeface="Cabin Sketch"/>
                <a:cs typeface="Cabin Sketch"/>
                <a:sym typeface="Cabin Sketch"/>
              </a:rPr>
              <a:t>1/3</a:t>
            </a:r>
            <a:r>
              <a:rPr lang="en" sz="17000">
                <a:latin typeface="Lato"/>
                <a:ea typeface="Lato"/>
                <a:cs typeface="Lato"/>
                <a:sym typeface="Lato"/>
              </a:rPr>
              <a:t> </a:t>
            </a:r>
            <a:endParaRPr sz="17000">
              <a:latin typeface="Lato"/>
              <a:ea typeface="Lato"/>
              <a:cs typeface="Lato"/>
              <a:sym typeface="Lato"/>
            </a:endParaRPr>
          </a:p>
          <a:p>
            <a:pPr indent="0" lvl="0" marL="0" rtl="0" algn="l">
              <a:spcBef>
                <a:spcPts val="0"/>
              </a:spcBef>
              <a:spcAft>
                <a:spcPts val="1600"/>
              </a:spcAft>
              <a:buNone/>
            </a:pPr>
            <a:r>
              <a:t/>
            </a:r>
            <a:endParaRPr b="1" i="1" sz="3600">
              <a:latin typeface="Lato"/>
              <a:ea typeface="Lato"/>
              <a:cs typeface="Lato"/>
              <a:sym typeface="Lato"/>
            </a:endParaRPr>
          </a:p>
        </p:txBody>
      </p:sp>
      <p:pic>
        <p:nvPicPr>
          <p:cNvPr id="89" name="Google Shape;89;p17"/>
          <p:cNvPicPr preferRelativeResize="0"/>
          <p:nvPr/>
        </p:nvPicPr>
        <p:blipFill>
          <a:blip r:embed="rId3">
            <a:alphaModFix/>
          </a:blip>
          <a:stretch>
            <a:fillRect/>
          </a:stretch>
        </p:blipFill>
        <p:spPr>
          <a:xfrm>
            <a:off x="8318250" y="4505675"/>
            <a:ext cx="706675" cy="52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1280525" y="1658350"/>
            <a:ext cx="8112300" cy="927900"/>
          </a:xfrm>
          <a:prstGeom prst="rect">
            <a:avLst/>
          </a:prstGeom>
        </p:spPr>
        <p:txBody>
          <a:bodyPr anchorCtr="0" anchor="t" bIns="91425" lIns="91425" spcFirstLastPara="1" rIns="91425" wrap="square" tIns="91425">
            <a:noAutofit/>
          </a:bodyPr>
          <a:lstStyle/>
          <a:p>
            <a:pPr indent="-609600" lvl="0" marL="457200" rtl="0" algn="l">
              <a:spcBef>
                <a:spcPts val="0"/>
              </a:spcBef>
              <a:spcAft>
                <a:spcPts val="0"/>
              </a:spcAft>
              <a:buClr>
                <a:srgbClr val="FFDC28"/>
              </a:buClr>
              <a:buSzPts val="6000"/>
              <a:buFont typeface="Cabin Sketch"/>
              <a:buChar char="●"/>
            </a:pPr>
            <a:r>
              <a:rPr b="1" lang="en" sz="6000">
                <a:solidFill>
                  <a:srgbClr val="0C409A"/>
                </a:solidFill>
                <a:latin typeface="Cabin Sketch"/>
                <a:ea typeface="Cabin Sketch"/>
                <a:cs typeface="Cabin Sketch"/>
                <a:sym typeface="Cabin Sketch"/>
              </a:rPr>
              <a:t>64%</a:t>
            </a:r>
            <a:endParaRPr b="1" sz="6000">
              <a:solidFill>
                <a:srgbClr val="0C409A"/>
              </a:solidFill>
              <a:latin typeface="Cabin Sketch"/>
              <a:ea typeface="Cabin Sketch"/>
              <a:cs typeface="Cabin Sketch"/>
              <a:sym typeface="Cabin Sketch"/>
            </a:endParaRPr>
          </a:p>
          <a:p>
            <a:pPr indent="-609600" lvl="0" marL="457200" rtl="0" algn="l">
              <a:spcBef>
                <a:spcPts val="0"/>
              </a:spcBef>
              <a:spcAft>
                <a:spcPts val="0"/>
              </a:spcAft>
              <a:buClr>
                <a:srgbClr val="FFDC28"/>
              </a:buClr>
              <a:buSzPts val="6000"/>
              <a:buFont typeface="Cabin Sketch"/>
              <a:buChar char="●"/>
            </a:pPr>
            <a:r>
              <a:rPr b="1" lang="en" sz="6000">
                <a:solidFill>
                  <a:srgbClr val="0C409A"/>
                </a:solidFill>
                <a:latin typeface="Cabin Sketch"/>
                <a:ea typeface="Cabin Sketch"/>
                <a:cs typeface="Cabin Sketch"/>
                <a:sym typeface="Cabin Sketch"/>
              </a:rPr>
              <a:t>80%</a:t>
            </a:r>
            <a:endParaRPr sz="6000">
              <a:solidFill>
                <a:srgbClr val="0C409A"/>
              </a:solidFill>
              <a:latin typeface="Cabin Sketch"/>
              <a:ea typeface="Cabin Sketch"/>
              <a:cs typeface="Cabin Sketch"/>
              <a:sym typeface="Cabin Sketch"/>
            </a:endParaRPr>
          </a:p>
          <a:p>
            <a:pPr indent="0" lvl="0" marL="0" rtl="0" algn="l">
              <a:spcBef>
                <a:spcPts val="0"/>
              </a:spcBef>
              <a:spcAft>
                <a:spcPts val="1600"/>
              </a:spcAft>
              <a:buNone/>
            </a:pPr>
            <a:r>
              <a:t/>
            </a:r>
            <a:endParaRPr b="1" i="1" sz="3600">
              <a:latin typeface="Lato"/>
              <a:ea typeface="Lato"/>
              <a:cs typeface="Lato"/>
              <a:sym typeface="Lato"/>
            </a:endParaRPr>
          </a:p>
        </p:txBody>
      </p:sp>
      <p:sp>
        <p:nvSpPr>
          <p:cNvPr id="95" name="Google Shape;95;p18"/>
          <p:cNvSpPr txBox="1"/>
          <p:nvPr/>
        </p:nvSpPr>
        <p:spPr>
          <a:xfrm>
            <a:off x="1201250" y="569125"/>
            <a:ext cx="7515900" cy="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0E48AF"/>
                </a:solidFill>
                <a:latin typeface="Caveat"/>
                <a:ea typeface="Caveat"/>
                <a:cs typeface="Caveat"/>
                <a:sym typeface="Caveat"/>
              </a:rPr>
              <a:t>THE </a:t>
            </a:r>
            <a:r>
              <a:rPr b="1" lang="en" sz="4800">
                <a:solidFill>
                  <a:srgbClr val="9FC5E8"/>
                </a:solidFill>
                <a:latin typeface="Caveat"/>
                <a:ea typeface="Caveat"/>
                <a:cs typeface="Caveat"/>
                <a:sym typeface="Caveat"/>
              </a:rPr>
              <a:t>SCARY</a:t>
            </a:r>
            <a:r>
              <a:rPr b="1" lang="en" sz="4800">
                <a:solidFill>
                  <a:srgbClr val="0E48AF"/>
                </a:solidFill>
                <a:latin typeface="Caveat"/>
                <a:ea typeface="Caveat"/>
                <a:cs typeface="Caveat"/>
                <a:sym typeface="Caveat"/>
              </a:rPr>
              <a:t> NUMBERS</a:t>
            </a:r>
            <a:endParaRPr b="1" sz="4800">
              <a:solidFill>
                <a:srgbClr val="0E48AF"/>
              </a:solidFill>
              <a:latin typeface="Caveat"/>
              <a:ea typeface="Caveat"/>
              <a:cs typeface="Caveat"/>
              <a:sym typeface="Caveat"/>
            </a:endParaRPr>
          </a:p>
        </p:txBody>
      </p:sp>
      <p:pic>
        <p:nvPicPr>
          <p:cNvPr id="96" name="Google Shape;96;p18"/>
          <p:cNvPicPr preferRelativeResize="0"/>
          <p:nvPr/>
        </p:nvPicPr>
        <p:blipFill>
          <a:blip r:embed="rId3">
            <a:alphaModFix/>
          </a:blip>
          <a:stretch>
            <a:fillRect/>
          </a:stretch>
        </p:blipFill>
        <p:spPr>
          <a:xfrm>
            <a:off x="8318250" y="4505675"/>
            <a:ext cx="706675" cy="526250"/>
          </a:xfrm>
          <a:prstGeom prst="rect">
            <a:avLst/>
          </a:prstGeom>
          <a:noFill/>
          <a:ln>
            <a:noFill/>
          </a:ln>
        </p:spPr>
      </p:pic>
      <p:sp>
        <p:nvSpPr>
          <p:cNvPr id="97" name="Google Shape;97;p18"/>
          <p:cNvSpPr txBox="1"/>
          <p:nvPr/>
        </p:nvSpPr>
        <p:spPr>
          <a:xfrm>
            <a:off x="2285125" y="569125"/>
            <a:ext cx="7515900" cy="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0E48AF"/>
                </a:solidFill>
                <a:latin typeface="Caveat"/>
                <a:ea typeface="Caveat"/>
                <a:cs typeface="Caveat"/>
                <a:sym typeface="Caveat"/>
              </a:rPr>
              <a:t>SCARY</a:t>
            </a:r>
            <a:endParaRPr b="1" sz="4800">
              <a:solidFill>
                <a:srgbClr val="0E48AF"/>
              </a:solidFill>
              <a:latin typeface="Caveat"/>
              <a:ea typeface="Caveat"/>
              <a:cs typeface="Caveat"/>
              <a:sym typeface="Cave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C409A"/>
        </a:solidFill>
      </p:bgPr>
    </p:bg>
    <p:spTree>
      <p:nvGrpSpPr>
        <p:cNvPr id="101" name="Shape 101"/>
        <p:cNvGrpSpPr/>
        <p:nvPr/>
      </p:nvGrpSpPr>
      <p:grpSpPr>
        <a:xfrm>
          <a:off x="0" y="0"/>
          <a:ext cx="0" cy="0"/>
          <a:chOff x="0" y="0"/>
          <a:chExt cx="0" cy="0"/>
        </a:xfrm>
      </p:grpSpPr>
      <p:sp>
        <p:nvSpPr>
          <p:cNvPr id="102" name="Google Shape;102;p19"/>
          <p:cNvSpPr/>
          <p:nvPr/>
        </p:nvSpPr>
        <p:spPr>
          <a:xfrm>
            <a:off x="1541100" y="1007175"/>
            <a:ext cx="6061800" cy="2554800"/>
          </a:xfrm>
          <a:prstGeom prst="wedgeEllipseCallout">
            <a:avLst>
              <a:gd fmla="val -20833" name="adj1"/>
              <a:gd fmla="val 625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txBox="1"/>
          <p:nvPr/>
        </p:nvSpPr>
        <p:spPr>
          <a:xfrm>
            <a:off x="1883400" y="741825"/>
            <a:ext cx="5377200" cy="316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dk2"/>
                </a:solidFill>
                <a:latin typeface="Caveat"/>
                <a:ea typeface="Caveat"/>
                <a:cs typeface="Caveat"/>
                <a:sym typeface="Caveat"/>
              </a:rPr>
              <a:t>TELL A TRUSTED ADULT.</a:t>
            </a:r>
            <a:endParaRPr b="1" sz="4400">
              <a:solidFill>
                <a:schemeClr val="dk2"/>
              </a:solidFill>
              <a:latin typeface="Caveat"/>
              <a:ea typeface="Caveat"/>
              <a:cs typeface="Caveat"/>
              <a:sym typeface="Caveat"/>
            </a:endParaRPr>
          </a:p>
        </p:txBody>
      </p:sp>
      <p:sp>
        <p:nvSpPr>
          <p:cNvPr id="104" name="Google Shape;104;p19"/>
          <p:cNvSpPr txBox="1"/>
          <p:nvPr/>
        </p:nvSpPr>
        <p:spPr>
          <a:xfrm>
            <a:off x="3134750" y="4258000"/>
            <a:ext cx="6197400" cy="42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Clr>
                <a:schemeClr val="dk1"/>
              </a:buClr>
              <a:buSzPts val="1100"/>
              <a:buFont typeface="Arial"/>
              <a:buNone/>
            </a:pPr>
            <a:r>
              <a:rPr b="1" lang="en" sz="2500">
                <a:solidFill>
                  <a:schemeClr val="lt1"/>
                </a:solidFill>
                <a:latin typeface="Caveat"/>
                <a:ea typeface="Caveat"/>
                <a:cs typeface="Caveat"/>
                <a:sym typeface="Caveat"/>
              </a:rPr>
              <a:t>MOST COMMON  PIECE OF EXPERT ADVICE</a:t>
            </a:r>
            <a:endParaRPr b="1" sz="2500">
              <a:solidFill>
                <a:schemeClr val="lt1"/>
              </a:solidFill>
              <a:latin typeface="Caveat"/>
              <a:ea typeface="Caveat"/>
              <a:cs typeface="Caveat"/>
              <a:sym typeface="Caveat"/>
            </a:endParaRPr>
          </a:p>
          <a:p>
            <a:pPr indent="0" lvl="0" marL="0" rtl="0" algn="l">
              <a:spcBef>
                <a:spcPts val="0"/>
              </a:spcBef>
              <a:spcAft>
                <a:spcPts val="0"/>
              </a:spcAft>
              <a:buNone/>
            </a:pPr>
            <a:r>
              <a:t/>
            </a:r>
            <a:endParaRPr/>
          </a:p>
        </p:txBody>
      </p:sp>
      <p:cxnSp>
        <p:nvCxnSpPr>
          <p:cNvPr id="105" name="Google Shape;105;p19"/>
          <p:cNvCxnSpPr/>
          <p:nvPr/>
        </p:nvCxnSpPr>
        <p:spPr>
          <a:xfrm flipH="1" rot="10800000">
            <a:off x="4688700" y="4948725"/>
            <a:ext cx="2571900" cy="42300"/>
          </a:xfrm>
          <a:prstGeom prst="curvedConnector3">
            <a:avLst>
              <a:gd fmla="val 51646" name="adj1"/>
            </a:avLst>
          </a:prstGeom>
          <a:noFill/>
          <a:ln cap="flat" cmpd="sng" w="38100">
            <a:solidFill>
              <a:srgbClr val="FFDC28"/>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342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0C409A"/>
                </a:solidFill>
                <a:latin typeface="Caveat"/>
                <a:ea typeface="Caveat"/>
                <a:cs typeface="Caveat"/>
                <a:sym typeface="Caveat"/>
              </a:rPr>
              <a:t>Expert Tips for Teachers</a:t>
            </a:r>
            <a:endParaRPr b="1" sz="4800">
              <a:solidFill>
                <a:srgbClr val="0C409A"/>
              </a:solidFill>
              <a:latin typeface="Caveat"/>
              <a:ea typeface="Caveat"/>
              <a:cs typeface="Caveat"/>
              <a:sym typeface="Caveat"/>
            </a:endParaRPr>
          </a:p>
        </p:txBody>
      </p:sp>
      <p:sp>
        <p:nvSpPr>
          <p:cNvPr id="111" name="Google Shape;111;p20"/>
          <p:cNvSpPr txBox="1"/>
          <p:nvPr>
            <p:ph idx="1" type="body"/>
          </p:nvPr>
        </p:nvSpPr>
        <p:spPr>
          <a:xfrm>
            <a:off x="1015850" y="1304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C409A"/>
                </a:solidFill>
                <a:latin typeface="Lato"/>
                <a:ea typeface="Lato"/>
                <a:cs typeface="Lato"/>
                <a:sym typeface="Lato"/>
              </a:rPr>
              <a:t>C</a:t>
            </a:r>
            <a:r>
              <a:rPr lang="en" sz="3000">
                <a:solidFill>
                  <a:srgbClr val="CCCCCC"/>
                </a:solidFill>
                <a:latin typeface="Lato"/>
                <a:ea typeface="Lato"/>
                <a:cs typeface="Lato"/>
                <a:sym typeface="Lato"/>
              </a:rPr>
              <a:t>:</a:t>
            </a:r>
            <a:r>
              <a:rPr lang="en" sz="2400">
                <a:solidFill>
                  <a:srgbClr val="CCCCCC"/>
                </a:solidFill>
                <a:latin typeface="Lato"/>
                <a:ea typeface="Lato"/>
                <a:cs typeface="Lato"/>
                <a:sym typeface="Lato"/>
              </a:rPr>
              <a:t> </a:t>
            </a:r>
            <a:r>
              <a:rPr lang="en" sz="2400">
                <a:latin typeface="Lato"/>
                <a:ea typeface="Lato"/>
                <a:cs typeface="Lato"/>
                <a:sym typeface="Lato"/>
              </a:rPr>
              <a:t>Caring for the student beyond academics</a:t>
            </a:r>
            <a:endParaRPr sz="2400">
              <a:latin typeface="Lato"/>
              <a:ea typeface="Lato"/>
              <a:cs typeface="Lato"/>
              <a:sym typeface="Lato"/>
            </a:endParaRPr>
          </a:p>
          <a:p>
            <a:pPr indent="0" lvl="0" marL="0" rtl="0" algn="l">
              <a:spcBef>
                <a:spcPts val="1600"/>
              </a:spcBef>
              <a:spcAft>
                <a:spcPts val="0"/>
              </a:spcAft>
              <a:buNone/>
            </a:pPr>
            <a:r>
              <a:rPr b="1" lang="en" sz="3000">
                <a:solidFill>
                  <a:srgbClr val="0C409A"/>
                </a:solidFill>
                <a:latin typeface="Lato"/>
                <a:ea typeface="Lato"/>
                <a:cs typeface="Lato"/>
                <a:sym typeface="Lato"/>
              </a:rPr>
              <a:t>U</a:t>
            </a:r>
            <a:r>
              <a:rPr lang="en" sz="3000">
                <a:solidFill>
                  <a:srgbClr val="CCCCCC"/>
                </a:solidFill>
                <a:latin typeface="Lato"/>
                <a:ea typeface="Lato"/>
                <a:cs typeface="Lato"/>
                <a:sym typeface="Lato"/>
              </a:rPr>
              <a:t>:</a:t>
            </a:r>
            <a:r>
              <a:rPr lang="en" sz="2400">
                <a:latin typeface="Lato"/>
                <a:ea typeface="Lato"/>
                <a:cs typeface="Lato"/>
                <a:sym typeface="Lato"/>
              </a:rPr>
              <a:t> Understanding the Root Cause</a:t>
            </a:r>
            <a:endParaRPr sz="2400">
              <a:latin typeface="Lato"/>
              <a:ea typeface="Lato"/>
              <a:cs typeface="Lato"/>
              <a:sym typeface="Lato"/>
            </a:endParaRPr>
          </a:p>
          <a:p>
            <a:pPr indent="0" lvl="0" marL="0" rtl="0" algn="l">
              <a:spcBef>
                <a:spcPts val="1600"/>
              </a:spcBef>
              <a:spcAft>
                <a:spcPts val="0"/>
              </a:spcAft>
              <a:buNone/>
            </a:pPr>
            <a:r>
              <a:rPr b="1" lang="en" sz="3000">
                <a:solidFill>
                  <a:srgbClr val="0C409A"/>
                </a:solidFill>
                <a:latin typeface="Lato"/>
                <a:ea typeface="Lato"/>
                <a:cs typeface="Lato"/>
                <a:sym typeface="Lato"/>
              </a:rPr>
              <a:t>R</a:t>
            </a:r>
            <a:r>
              <a:rPr lang="en" sz="3000">
                <a:solidFill>
                  <a:srgbClr val="D9D9D9"/>
                </a:solidFill>
                <a:latin typeface="Lato"/>
                <a:ea typeface="Lato"/>
                <a:cs typeface="Lato"/>
                <a:sym typeface="Lato"/>
              </a:rPr>
              <a:t>:</a:t>
            </a:r>
            <a:r>
              <a:rPr lang="en" sz="3000">
                <a:latin typeface="Lato"/>
                <a:ea typeface="Lato"/>
                <a:cs typeface="Lato"/>
                <a:sym typeface="Lato"/>
              </a:rPr>
              <a:t> </a:t>
            </a:r>
            <a:r>
              <a:rPr lang="en" sz="2400">
                <a:latin typeface="Lato"/>
                <a:ea typeface="Lato"/>
                <a:cs typeface="Lato"/>
                <a:sym typeface="Lato"/>
              </a:rPr>
              <a:t>Reacting Appropriately</a:t>
            </a:r>
            <a:endParaRPr sz="2400">
              <a:latin typeface="Lato"/>
              <a:ea typeface="Lato"/>
              <a:cs typeface="Lato"/>
              <a:sym typeface="Lato"/>
            </a:endParaRPr>
          </a:p>
          <a:p>
            <a:pPr indent="0" lvl="0" marL="0" rtl="0" algn="l">
              <a:spcBef>
                <a:spcPts val="1600"/>
              </a:spcBef>
              <a:spcAft>
                <a:spcPts val="1600"/>
              </a:spcAft>
              <a:buNone/>
            </a:pPr>
            <a:r>
              <a:rPr b="1" lang="en" sz="3000">
                <a:solidFill>
                  <a:srgbClr val="0C409A"/>
                </a:solidFill>
                <a:latin typeface="Lato"/>
                <a:ea typeface="Lato"/>
                <a:cs typeface="Lato"/>
                <a:sym typeface="Lato"/>
              </a:rPr>
              <a:t>E</a:t>
            </a:r>
            <a:r>
              <a:rPr lang="en" sz="3000">
                <a:solidFill>
                  <a:srgbClr val="D9D9D9"/>
                </a:solidFill>
                <a:latin typeface="Lato"/>
                <a:ea typeface="Lato"/>
                <a:cs typeface="Lato"/>
                <a:sym typeface="Lato"/>
              </a:rPr>
              <a:t>:</a:t>
            </a:r>
            <a:r>
              <a:rPr lang="en" sz="2400">
                <a:latin typeface="Lato"/>
                <a:ea typeface="Lato"/>
                <a:cs typeface="Lato"/>
                <a:sym typeface="Lato"/>
              </a:rPr>
              <a:t> Engaging with Compassion</a:t>
            </a:r>
            <a:endParaRPr sz="2400">
              <a:latin typeface="Lato"/>
              <a:ea typeface="Lato"/>
              <a:cs typeface="Lato"/>
              <a:sym typeface="Lato"/>
            </a:endParaRPr>
          </a:p>
        </p:txBody>
      </p:sp>
      <p:pic>
        <p:nvPicPr>
          <p:cNvPr id="112" name="Google Shape;112;p20"/>
          <p:cNvPicPr preferRelativeResize="0"/>
          <p:nvPr/>
        </p:nvPicPr>
        <p:blipFill>
          <a:blip r:embed="rId3">
            <a:alphaModFix/>
          </a:blip>
          <a:stretch>
            <a:fillRect/>
          </a:stretch>
        </p:blipFill>
        <p:spPr>
          <a:xfrm>
            <a:off x="8318250" y="4505675"/>
            <a:ext cx="706675" cy="52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21"/>
          <p:cNvPicPr preferRelativeResize="0"/>
          <p:nvPr/>
        </p:nvPicPr>
        <p:blipFill>
          <a:blip r:embed="rId3">
            <a:alphaModFix/>
          </a:blip>
          <a:stretch>
            <a:fillRect/>
          </a:stretch>
        </p:blipFill>
        <p:spPr>
          <a:xfrm>
            <a:off x="2459463" y="0"/>
            <a:ext cx="3857611"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