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12" r:id="rId2"/>
    <p:sldId id="313" r:id="rId3"/>
    <p:sldId id="314" r:id="rId4"/>
    <p:sldId id="306" r:id="rId5"/>
    <p:sldId id="317" r:id="rId6"/>
    <p:sldId id="297" r:id="rId7"/>
    <p:sldId id="320" r:id="rId8"/>
    <p:sldId id="321" r:id="rId9"/>
    <p:sldId id="304" r:id="rId10"/>
    <p:sldId id="303"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8A3394"/>
    <a:srgbClr val="FFD14F"/>
    <a:srgbClr val="FDC627"/>
    <a:srgbClr val="45215E"/>
    <a:srgbClr val="882A91"/>
    <a:srgbClr val="B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34078" autoAdjust="0"/>
  </p:normalViewPr>
  <p:slideViewPr>
    <p:cSldViewPr snapToGrid="0" snapToObjects="1" showGuides="1">
      <p:cViewPr varScale="1">
        <p:scale>
          <a:sx n="38" d="100"/>
          <a:sy n="38" d="100"/>
        </p:scale>
        <p:origin x="3102" y="60"/>
      </p:cViewPr>
      <p:guideLst>
        <p:guide orient="horz" pos="2137"/>
        <p:guide pos="3840"/>
      </p:guideLst>
    </p:cSldViewPr>
  </p:slideViewPr>
  <p:notesTextViewPr>
    <p:cViewPr>
      <p:scale>
        <a:sx n="1" d="1"/>
        <a:sy n="1" d="1"/>
      </p:scale>
      <p:origin x="0" y="0"/>
    </p:cViewPr>
  </p:notesTextViewPr>
  <p:notesViewPr>
    <p:cSldViewPr snapToGrid="0" snapToObjects="1">
      <p:cViewPr varScale="1">
        <p:scale>
          <a:sx n="96" d="100"/>
          <a:sy n="96" d="100"/>
        </p:scale>
        <p:origin x="27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72EE0-DA04-4D4F-9F8A-778F7C9C2F15}"/>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ABD68F-B784-474C-A4D2-EF927CB99FA5}"/>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3B9588F1-F02C-464F-B531-48A271D7BEFA}" type="datetimeFigureOut">
              <a:rPr lang="en-US" smtClean="0"/>
              <a:t>10/31/2019</a:t>
            </a:fld>
            <a:endParaRPr lang="en-US"/>
          </a:p>
        </p:txBody>
      </p:sp>
      <p:sp>
        <p:nvSpPr>
          <p:cNvPr id="4" name="Footer Placeholder 3">
            <a:extLst>
              <a:ext uri="{FF2B5EF4-FFF2-40B4-BE49-F238E27FC236}">
                <a16:creationId xmlns:a16="http://schemas.microsoft.com/office/drawing/2014/main" id="{7CE0FC7A-38F2-8A46-A23C-E2A37634DC42}"/>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D1767-59D5-1344-8681-D096CE55893D}"/>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46BB63FE-5BDB-A546-8D8A-43612B777C64}" type="slidenum">
              <a:rPr lang="en-US" smtClean="0"/>
              <a:t>‹#›</a:t>
            </a:fld>
            <a:endParaRPr lang="en-US"/>
          </a:p>
        </p:txBody>
      </p:sp>
    </p:spTree>
    <p:extLst>
      <p:ext uri="{BB962C8B-B14F-4D97-AF65-F5344CB8AC3E}">
        <p14:creationId xmlns:p14="http://schemas.microsoft.com/office/powerpoint/2010/main" val="17038909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9A33109-F041-1949-8A47-5D60B678C2E0}" type="datetimeFigureOut">
              <a:rPr lang="en-US" smtClean="0"/>
              <a:t>10/31/2019</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29F1F5A-63D5-1642-9A2C-EA80C898FC82}" type="slidenum">
              <a:rPr lang="en-US" smtClean="0"/>
              <a:t>‹#›</a:t>
            </a:fld>
            <a:endParaRPr lang="en-US"/>
          </a:p>
        </p:txBody>
      </p:sp>
    </p:spTree>
    <p:extLst>
      <p:ext uri="{BB962C8B-B14F-4D97-AF65-F5344CB8AC3E}">
        <p14:creationId xmlns:p14="http://schemas.microsoft.com/office/powerpoint/2010/main" val="42593951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9F1F5A-63D5-1642-9A2C-EA80C898FC82}" type="slidenum">
              <a:rPr lang="en-US" smtClean="0"/>
              <a:t>1</a:t>
            </a:fld>
            <a:endParaRPr lang="en-US"/>
          </a:p>
        </p:txBody>
      </p:sp>
    </p:spTree>
    <p:extLst>
      <p:ext uri="{BB962C8B-B14F-4D97-AF65-F5344CB8AC3E}">
        <p14:creationId xmlns:p14="http://schemas.microsoft.com/office/powerpoint/2010/main" val="908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10</a:t>
            </a:fld>
            <a:endParaRPr lang="en-US"/>
          </a:p>
        </p:txBody>
      </p:sp>
    </p:spTree>
    <p:extLst>
      <p:ext uri="{BB962C8B-B14F-4D97-AF65-F5344CB8AC3E}">
        <p14:creationId xmlns:p14="http://schemas.microsoft.com/office/powerpoint/2010/main" val="45981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2</a:t>
            </a:fld>
            <a:endParaRPr lang="en-US"/>
          </a:p>
        </p:txBody>
      </p:sp>
    </p:spTree>
    <p:extLst>
      <p:ext uri="{BB962C8B-B14F-4D97-AF65-F5344CB8AC3E}">
        <p14:creationId xmlns:p14="http://schemas.microsoft.com/office/powerpoint/2010/main" val="130645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3</a:t>
            </a:fld>
            <a:endParaRPr lang="en-US"/>
          </a:p>
        </p:txBody>
      </p:sp>
    </p:spTree>
    <p:extLst>
      <p:ext uri="{BB962C8B-B14F-4D97-AF65-F5344CB8AC3E}">
        <p14:creationId xmlns:p14="http://schemas.microsoft.com/office/powerpoint/2010/main" val="35014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9F1F5A-63D5-1642-9A2C-EA80C898FC82}" type="slidenum">
              <a:rPr lang="en-US" smtClean="0"/>
              <a:t>4</a:t>
            </a:fld>
            <a:endParaRPr lang="en-US"/>
          </a:p>
        </p:txBody>
      </p:sp>
    </p:spTree>
    <p:extLst>
      <p:ext uri="{BB962C8B-B14F-4D97-AF65-F5344CB8AC3E}">
        <p14:creationId xmlns:p14="http://schemas.microsoft.com/office/powerpoint/2010/main" val="230888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5</a:t>
            </a:fld>
            <a:endParaRPr lang="en-US"/>
          </a:p>
        </p:txBody>
      </p:sp>
    </p:spTree>
    <p:extLst>
      <p:ext uri="{BB962C8B-B14F-4D97-AF65-F5344CB8AC3E}">
        <p14:creationId xmlns:p14="http://schemas.microsoft.com/office/powerpoint/2010/main" val="181109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6</a:t>
            </a:fld>
            <a:endParaRPr lang="en-US"/>
          </a:p>
        </p:txBody>
      </p:sp>
    </p:spTree>
    <p:extLst>
      <p:ext uri="{BB962C8B-B14F-4D97-AF65-F5344CB8AC3E}">
        <p14:creationId xmlns:p14="http://schemas.microsoft.com/office/powerpoint/2010/main" val="55192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7</a:t>
            </a:fld>
            <a:endParaRPr lang="en-US"/>
          </a:p>
        </p:txBody>
      </p:sp>
    </p:spTree>
    <p:extLst>
      <p:ext uri="{BB962C8B-B14F-4D97-AF65-F5344CB8AC3E}">
        <p14:creationId xmlns:p14="http://schemas.microsoft.com/office/powerpoint/2010/main" val="69580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8</a:t>
            </a:fld>
            <a:endParaRPr lang="en-US"/>
          </a:p>
        </p:txBody>
      </p:sp>
    </p:spTree>
    <p:extLst>
      <p:ext uri="{BB962C8B-B14F-4D97-AF65-F5344CB8AC3E}">
        <p14:creationId xmlns:p14="http://schemas.microsoft.com/office/powerpoint/2010/main" val="193710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9F1F5A-63D5-1642-9A2C-EA80C898FC82}" type="slidenum">
              <a:rPr lang="en-US" smtClean="0"/>
              <a:t>9</a:t>
            </a:fld>
            <a:endParaRPr lang="en-US"/>
          </a:p>
        </p:txBody>
      </p:sp>
    </p:spTree>
    <p:extLst>
      <p:ext uri="{BB962C8B-B14F-4D97-AF65-F5344CB8AC3E}">
        <p14:creationId xmlns:p14="http://schemas.microsoft.com/office/powerpoint/2010/main" val="3465937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6928B9-99DC-4477-8EA1-0EF02EB8B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8631" y="234038"/>
            <a:ext cx="4746998" cy="5358418"/>
          </a:xfrm>
          <a:prstGeom prst="rect">
            <a:avLst/>
          </a:prstGeom>
        </p:spPr>
      </p:pic>
      <p:pic>
        <p:nvPicPr>
          <p:cNvPr id="3" name="Picture 2">
            <a:extLst>
              <a:ext uri="{FF2B5EF4-FFF2-40B4-BE49-F238E27FC236}">
                <a16:creationId xmlns:a16="http://schemas.microsoft.com/office/drawing/2014/main" id="{00C818A7-C233-4563-A0F5-4BBAC93F04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15153"/>
            <a:ext cx="12192000" cy="1937648"/>
          </a:xfrm>
          <a:prstGeom prst="rect">
            <a:avLst/>
          </a:prstGeom>
        </p:spPr>
      </p:pic>
      <p:pic>
        <p:nvPicPr>
          <p:cNvPr id="26" name="Picture 25">
            <a:extLst>
              <a:ext uri="{FF2B5EF4-FFF2-40B4-BE49-F238E27FC236}">
                <a16:creationId xmlns:a16="http://schemas.microsoft.com/office/drawing/2014/main" id="{20CBDED6-BB00-4E90-B683-4F33272F1F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244" y="482521"/>
            <a:ext cx="2408666" cy="757343"/>
          </a:xfrm>
          <a:prstGeom prst="rect">
            <a:avLst/>
          </a:prstGeom>
        </p:spPr>
      </p:pic>
      <p:pic>
        <p:nvPicPr>
          <p:cNvPr id="27" name="Picture 26">
            <a:extLst>
              <a:ext uri="{FF2B5EF4-FFF2-40B4-BE49-F238E27FC236}">
                <a16:creationId xmlns:a16="http://schemas.microsoft.com/office/drawing/2014/main" id="{0127BA9C-B896-4E5B-9703-4FA7948EF41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241" t="2127" r="2439"/>
          <a:stretch/>
        </p:blipFill>
        <p:spPr>
          <a:xfrm>
            <a:off x="808942" y="1424569"/>
            <a:ext cx="7046002" cy="2812775"/>
          </a:xfrm>
          <a:prstGeom prst="rect">
            <a:avLst/>
          </a:prstGeom>
        </p:spPr>
      </p:pic>
    </p:spTree>
    <p:extLst>
      <p:ext uri="{BB962C8B-B14F-4D97-AF65-F5344CB8AC3E}">
        <p14:creationId xmlns:p14="http://schemas.microsoft.com/office/powerpoint/2010/main" val="192432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Heading / Pull Quote Purple C">
    <p:bg>
      <p:bgPr>
        <a:solidFill>
          <a:srgbClr val="882A9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C10DD3-7832-0C47-96BC-BD65EBC8087D}"/>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0"/>
            <a:ext cx="12192000" cy="3069928"/>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163638" y="1808163"/>
            <a:ext cx="9492903" cy="2990718"/>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600" b="0" i="0" smtClean="0">
                <a:solidFill>
                  <a:schemeClr val="bg1"/>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Text Placeholder 2">
            <a:extLst>
              <a:ext uri="{FF2B5EF4-FFF2-40B4-BE49-F238E27FC236}">
                <a16:creationId xmlns:a16="http://schemas.microsoft.com/office/drawing/2014/main" id="{2AD2DE56-54AE-F349-96A4-5FF51C3F22E8}"/>
              </a:ext>
            </a:extLst>
          </p:cNvPr>
          <p:cNvSpPr>
            <a:spLocks noGrp="1"/>
          </p:cNvSpPr>
          <p:nvPr>
            <p:ph type="body" sz="quarter" idx="11"/>
          </p:nvPr>
        </p:nvSpPr>
        <p:spPr>
          <a:xfrm>
            <a:off x="1163638" y="4798881"/>
            <a:ext cx="7713961" cy="1402539"/>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600" b="0" i="0" smtClean="0">
                <a:solidFill>
                  <a:srgbClr val="FFD14F"/>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6686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 Heading / Pull Quote Mango A">
    <p:bg>
      <p:bgPr>
        <a:solidFill>
          <a:srgbClr val="FDC62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70109-1903-4417-AD05-74C88B6C1C6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939591" y="610550"/>
            <a:ext cx="6312817" cy="5636899"/>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349547" y="1503361"/>
            <a:ext cx="9492903" cy="3851275"/>
          </a:xfrm>
          <a:prstGeom prst="rect">
            <a:avLst/>
          </a:prstGeom>
        </p:spPr>
        <p:txBody>
          <a:bodyPr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3200" b="0" i="0" smtClean="0">
                <a:solidFill>
                  <a:srgbClr val="8A3394"/>
                </a:solidFill>
                <a:effectLst/>
                <a:latin typeface="Arial" panose="020B0604020202020204" pitchFamily="34" charset="0"/>
                <a:cs typeface="Arial" panose="020B0604020202020204" pitchFamily="34" charset="0"/>
              </a:defRPr>
            </a:lvl1pPr>
            <a:lvl2pPr algn="ctr">
              <a:defRPr sz="3200" b="1">
                <a:solidFill>
                  <a:srgbClr val="8A3394"/>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7426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 Heading / Pull Quote Mango B">
    <p:bg>
      <p:bgPr>
        <a:solidFill>
          <a:srgbClr val="FDC627"/>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163638" y="584200"/>
            <a:ext cx="9492903" cy="5616575"/>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600" b="0" i="0" smtClean="0">
                <a:solidFill>
                  <a:srgbClr val="8A3394"/>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2011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Heading / Pull Quote Mango C">
    <p:bg>
      <p:bgPr>
        <a:solidFill>
          <a:srgbClr val="FDC62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D27DF-DD18-7F4E-BF9A-834BDED61531}"/>
              </a:ext>
            </a:extLst>
          </p:cNvPr>
          <p:cNvPicPr>
            <a:picLocks noChangeAspect="1"/>
          </p:cNvPicPr>
          <p:nvPr userDrawn="1"/>
        </p:nvPicPr>
        <p:blipFill>
          <a:blip r:embed="rId2" cstate="email">
            <a:alphaModFix amt="10000"/>
            <a:extLst>
              <a:ext uri="{28A0092B-C50C-407E-A947-70E740481C1C}">
                <a14:useLocalDpi xmlns:a14="http://schemas.microsoft.com/office/drawing/2010/main" val="0"/>
              </a:ext>
            </a:extLst>
          </a:blip>
          <a:stretch>
            <a:fillRect/>
          </a:stretch>
        </p:blipFill>
        <p:spPr>
          <a:xfrm>
            <a:off x="0" y="0"/>
            <a:ext cx="12192000" cy="3069928"/>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163638" y="1808163"/>
            <a:ext cx="9492903" cy="2990718"/>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600" b="0" i="0" smtClean="0">
                <a:solidFill>
                  <a:srgbClr val="8A3394"/>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Text Placeholder 2">
            <a:extLst>
              <a:ext uri="{FF2B5EF4-FFF2-40B4-BE49-F238E27FC236}">
                <a16:creationId xmlns:a16="http://schemas.microsoft.com/office/drawing/2014/main" id="{2AD2DE56-54AE-F349-96A4-5FF51C3F22E8}"/>
              </a:ext>
            </a:extLst>
          </p:cNvPr>
          <p:cNvSpPr>
            <a:spLocks noGrp="1"/>
          </p:cNvSpPr>
          <p:nvPr>
            <p:ph type="body" sz="quarter" idx="11"/>
          </p:nvPr>
        </p:nvSpPr>
        <p:spPr>
          <a:xfrm>
            <a:off x="1163638" y="4798881"/>
            <a:ext cx="7713961" cy="1402539"/>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600" b="0" i="0" smtClean="0">
                <a:solidFill>
                  <a:srgbClr val="8A3394"/>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8031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ontent_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7F7989-3107-48C9-971F-47DC6BF18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pic>
        <p:nvPicPr>
          <p:cNvPr id="6" name="Picture 5">
            <a:extLst>
              <a:ext uri="{FF2B5EF4-FFF2-40B4-BE49-F238E27FC236}">
                <a16:creationId xmlns:a16="http://schemas.microsoft.com/office/drawing/2014/main" id="{48A0600A-FD29-D246-BC1F-47B95F97DD4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4"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2517775"/>
            <a:ext cx="9864725" cy="3683000"/>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Slide Number Placeholder 6">
            <a:extLst>
              <a:ext uri="{FF2B5EF4-FFF2-40B4-BE49-F238E27FC236}">
                <a16:creationId xmlns:a16="http://schemas.microsoft.com/office/drawing/2014/main" id="{5F8BDE48-AF4C-6645-B442-9BF83DE00814}"/>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3766625646"/>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SubHeading_1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6A9FDF-5F8C-4FBC-AAD2-F5AE5B8E5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4"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3114984"/>
            <a:ext cx="9864725" cy="303131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6" name="Text Placeholder 4">
            <a:extLst>
              <a:ext uri="{FF2B5EF4-FFF2-40B4-BE49-F238E27FC236}">
                <a16:creationId xmlns:a16="http://schemas.microsoft.com/office/drawing/2014/main" id="{0427445D-CB1C-AB4D-ADA2-5AC0EDB71960}"/>
              </a:ext>
            </a:extLst>
          </p:cNvPr>
          <p:cNvSpPr>
            <a:spLocks noGrp="1"/>
          </p:cNvSpPr>
          <p:nvPr>
            <p:ph type="body" sz="quarter" idx="14"/>
          </p:nvPr>
        </p:nvSpPr>
        <p:spPr>
          <a:xfrm>
            <a:off x="1163637" y="2530784"/>
            <a:ext cx="9864726" cy="584200"/>
          </a:xfrm>
          <a:prstGeom prst="rect">
            <a:avLst/>
          </a:prstGeom>
        </p:spPr>
        <p:txBody>
          <a:bodyPr numCol="1">
            <a:normAutofit/>
          </a:bodyPr>
          <a:lstStyle>
            <a:lvl1pPr>
              <a:defRPr sz="18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pic>
        <p:nvPicPr>
          <p:cNvPr id="8" name="Picture 7">
            <a:extLst>
              <a:ext uri="{FF2B5EF4-FFF2-40B4-BE49-F238E27FC236}">
                <a16:creationId xmlns:a16="http://schemas.microsoft.com/office/drawing/2014/main" id="{218DA695-2347-BC47-85EF-25B22147D57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1" name="Slide Number Placeholder 6">
            <a:extLst>
              <a:ext uri="{FF2B5EF4-FFF2-40B4-BE49-F238E27FC236}">
                <a16:creationId xmlns:a16="http://schemas.microsoft.com/office/drawing/2014/main" id="{1629B080-A1A0-6040-BDB3-74963BA17499}"/>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mn-lt"/>
              </a:defRPr>
            </a:lvl1pPr>
          </a:lstStyle>
          <a:p>
            <a:fld id="{CFEEF19A-6AE8-1F42-81AC-45FDAD97CA1B}" type="slidenum">
              <a:rPr lang="en-US" smtClean="0"/>
              <a:pPr/>
              <a:t>‹#›</a:t>
            </a:fld>
            <a:endParaRPr lang="en-US"/>
          </a:p>
        </p:txBody>
      </p:sp>
    </p:spTree>
    <p:extLst>
      <p:ext uri="{BB962C8B-B14F-4D97-AF65-F5344CB8AC3E}">
        <p14:creationId xmlns:p14="http://schemas.microsoft.com/office/powerpoint/2010/main" val="743624754"/>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Content_2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67F4FD-311E-4160-8817-FFC642ECE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6"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6" y="2517775"/>
            <a:ext cx="4752977" cy="3683000"/>
          </a:xfrm>
          <a:prstGeom prst="rect">
            <a:avLst/>
          </a:prstGeom>
        </p:spPr>
        <p:txBody>
          <a:bodyPr numCol="1">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6" name="Text Placeholder 4">
            <a:extLst>
              <a:ext uri="{FF2B5EF4-FFF2-40B4-BE49-F238E27FC236}">
                <a16:creationId xmlns:a16="http://schemas.microsoft.com/office/drawing/2014/main" id="{9E3F4313-79EC-1D4B-8257-A79247FD9E11}"/>
              </a:ext>
            </a:extLst>
          </p:cNvPr>
          <p:cNvSpPr>
            <a:spLocks noGrp="1"/>
          </p:cNvSpPr>
          <p:nvPr>
            <p:ph type="body" sz="quarter" idx="12"/>
          </p:nvPr>
        </p:nvSpPr>
        <p:spPr>
          <a:xfrm>
            <a:off x="6282717" y="2517775"/>
            <a:ext cx="4745646" cy="3683000"/>
          </a:xfrm>
          <a:prstGeom prst="rect">
            <a:avLst/>
          </a:prstGeom>
        </p:spPr>
        <p:txBody>
          <a:bodyPr numCol="1">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pic>
        <p:nvPicPr>
          <p:cNvPr id="8" name="Picture 7">
            <a:extLst>
              <a:ext uri="{FF2B5EF4-FFF2-40B4-BE49-F238E27FC236}">
                <a16:creationId xmlns:a16="http://schemas.microsoft.com/office/drawing/2014/main" id="{F60EBAB2-2278-5A40-B4A5-5D20BEC0A9A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2" name="Slide Number Placeholder 6">
            <a:extLst>
              <a:ext uri="{FF2B5EF4-FFF2-40B4-BE49-F238E27FC236}">
                <a16:creationId xmlns:a16="http://schemas.microsoft.com/office/drawing/2014/main" id="{9BCA0D37-1662-234A-9573-DA0FAA7B08DD}"/>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mn-lt"/>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63953851"/>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SubHeading_2 Colum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C6C5D0-E928-47EE-8E61-A5E8FFC8D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6"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6" y="3169461"/>
            <a:ext cx="4752977" cy="3031314"/>
          </a:xfrm>
          <a:prstGeom prst="rect">
            <a:avLst/>
          </a:prstGeom>
        </p:spPr>
        <p:txBody>
          <a:bodyPr numCol="1">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6" name="Text Placeholder 4">
            <a:extLst>
              <a:ext uri="{FF2B5EF4-FFF2-40B4-BE49-F238E27FC236}">
                <a16:creationId xmlns:a16="http://schemas.microsoft.com/office/drawing/2014/main" id="{9E3F4313-79EC-1D4B-8257-A79247FD9E11}"/>
              </a:ext>
            </a:extLst>
          </p:cNvPr>
          <p:cNvSpPr>
            <a:spLocks noGrp="1"/>
          </p:cNvSpPr>
          <p:nvPr>
            <p:ph type="body" sz="quarter" idx="12"/>
          </p:nvPr>
        </p:nvSpPr>
        <p:spPr>
          <a:xfrm>
            <a:off x="6282717" y="3169461"/>
            <a:ext cx="4745646" cy="3031314"/>
          </a:xfrm>
          <a:prstGeom prst="rect">
            <a:avLst/>
          </a:prstGeom>
        </p:spPr>
        <p:txBody>
          <a:bodyPr numCol="1">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4">
            <a:extLst>
              <a:ext uri="{FF2B5EF4-FFF2-40B4-BE49-F238E27FC236}">
                <a16:creationId xmlns:a16="http://schemas.microsoft.com/office/drawing/2014/main" id="{0C2BB195-A323-E94E-B4A7-6048A78A1ABE}"/>
              </a:ext>
            </a:extLst>
          </p:cNvPr>
          <p:cNvSpPr>
            <a:spLocks noGrp="1"/>
          </p:cNvSpPr>
          <p:nvPr>
            <p:ph type="body" sz="quarter" idx="14"/>
          </p:nvPr>
        </p:nvSpPr>
        <p:spPr>
          <a:xfrm>
            <a:off x="1163637" y="2540766"/>
            <a:ext cx="4745646" cy="584200"/>
          </a:xfrm>
          <a:prstGeom prst="rect">
            <a:avLst/>
          </a:prstGeom>
        </p:spPr>
        <p:txBody>
          <a:bodyPr numCol="1">
            <a:normAutofit/>
          </a:bodyPr>
          <a:lstStyle>
            <a:lvl1pPr>
              <a:defRPr sz="18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4">
            <a:extLst>
              <a:ext uri="{FF2B5EF4-FFF2-40B4-BE49-F238E27FC236}">
                <a16:creationId xmlns:a16="http://schemas.microsoft.com/office/drawing/2014/main" id="{19F3053E-F54B-1B49-81F6-996E84AD6E79}"/>
              </a:ext>
            </a:extLst>
          </p:cNvPr>
          <p:cNvSpPr>
            <a:spLocks noGrp="1"/>
          </p:cNvSpPr>
          <p:nvPr>
            <p:ph type="body" sz="quarter" idx="15"/>
          </p:nvPr>
        </p:nvSpPr>
        <p:spPr>
          <a:xfrm>
            <a:off x="6278777" y="2540766"/>
            <a:ext cx="4745646" cy="584200"/>
          </a:xfrm>
          <a:prstGeom prst="rect">
            <a:avLst/>
          </a:prstGeom>
        </p:spPr>
        <p:txBody>
          <a:bodyPr numCol="1">
            <a:normAutofit/>
          </a:bodyPr>
          <a:lstStyle>
            <a:lvl1pPr>
              <a:defRPr sz="18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pic>
        <p:nvPicPr>
          <p:cNvPr id="10" name="Picture 9">
            <a:extLst>
              <a:ext uri="{FF2B5EF4-FFF2-40B4-BE49-F238E27FC236}">
                <a16:creationId xmlns:a16="http://schemas.microsoft.com/office/drawing/2014/main" id="{A8F3542D-89C1-2948-8D2C-55673A448A3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3" name="Slide Number Placeholder 6">
            <a:extLst>
              <a:ext uri="{FF2B5EF4-FFF2-40B4-BE49-F238E27FC236}">
                <a16:creationId xmlns:a16="http://schemas.microsoft.com/office/drawing/2014/main" id="{38893DED-AD0A-1449-A61F-41C9614D19B7}"/>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3879540076"/>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Content_3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8280F2-C8AE-42BD-A398-746FBEB19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7" y="1125538"/>
            <a:ext cx="986416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2515137"/>
            <a:ext cx="2995851" cy="3685637"/>
          </a:xfrm>
          <a:prstGeom prst="rect">
            <a:avLst/>
          </a:prstGeom>
        </p:spPr>
        <p:txBody>
          <a:bodyPr numCol="1">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0" name="Text Placeholder 4">
            <a:extLst>
              <a:ext uri="{FF2B5EF4-FFF2-40B4-BE49-F238E27FC236}">
                <a16:creationId xmlns:a16="http://schemas.microsoft.com/office/drawing/2014/main" id="{445802D1-98EE-B64E-9D3E-BF85FE85FE6D}"/>
              </a:ext>
            </a:extLst>
          </p:cNvPr>
          <p:cNvSpPr>
            <a:spLocks noGrp="1"/>
          </p:cNvSpPr>
          <p:nvPr>
            <p:ph type="body" sz="quarter" idx="12"/>
          </p:nvPr>
        </p:nvSpPr>
        <p:spPr>
          <a:xfrm>
            <a:off x="8031951" y="2528888"/>
            <a:ext cx="2995851" cy="3685637"/>
          </a:xfrm>
          <a:prstGeom prst="rect">
            <a:avLst/>
          </a:prstGeom>
        </p:spPr>
        <p:txBody>
          <a:bodyPr numCol="1">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5F77BD66-AAB3-7246-9EB7-E66644EDCC8E}"/>
              </a:ext>
            </a:extLst>
          </p:cNvPr>
          <p:cNvSpPr>
            <a:spLocks noGrp="1"/>
          </p:cNvSpPr>
          <p:nvPr>
            <p:ph type="body" sz="quarter" idx="13"/>
          </p:nvPr>
        </p:nvSpPr>
        <p:spPr>
          <a:xfrm>
            <a:off x="4598074" y="2528888"/>
            <a:ext cx="2995851" cy="3685637"/>
          </a:xfrm>
          <a:prstGeom prst="rect">
            <a:avLst/>
          </a:prstGeom>
        </p:spPr>
        <p:txBody>
          <a:bodyPr numCol="1">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2B668383-B200-4649-8C1D-3973765D492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4" name="Slide Number Placeholder 6">
            <a:extLst>
              <a:ext uri="{FF2B5EF4-FFF2-40B4-BE49-F238E27FC236}">
                <a16:creationId xmlns:a16="http://schemas.microsoft.com/office/drawing/2014/main" id="{E69B9D9F-706A-FA46-9807-59944D90DC9B}"/>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67142716"/>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ontent_SubHeading_3 Colum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3239FD-BD82-44ED-8122-5C351F534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6"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3239589"/>
            <a:ext cx="2995851" cy="2961185"/>
          </a:xfrm>
          <a:prstGeom prst="rect">
            <a:avLst/>
          </a:prstGeom>
        </p:spPr>
        <p:txBody>
          <a:bodyPr numCol="1">
            <a:normAutofit/>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0" name="Text Placeholder 4">
            <a:extLst>
              <a:ext uri="{FF2B5EF4-FFF2-40B4-BE49-F238E27FC236}">
                <a16:creationId xmlns:a16="http://schemas.microsoft.com/office/drawing/2014/main" id="{3E00A9E5-ADF8-EF40-B77B-E035BC2FED06}"/>
              </a:ext>
            </a:extLst>
          </p:cNvPr>
          <p:cNvSpPr>
            <a:spLocks noGrp="1"/>
          </p:cNvSpPr>
          <p:nvPr>
            <p:ph type="body" sz="quarter" idx="14"/>
          </p:nvPr>
        </p:nvSpPr>
        <p:spPr>
          <a:xfrm>
            <a:off x="1163638" y="2528888"/>
            <a:ext cx="2995851" cy="643867"/>
          </a:xfrm>
          <a:prstGeom prst="rect">
            <a:avLst/>
          </a:prstGeom>
        </p:spPr>
        <p:txBody>
          <a:bodyPr numCol="1">
            <a:normAutofit/>
          </a:bodyPr>
          <a:lstStyle>
            <a:lvl1pPr>
              <a:defRPr sz="16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4">
            <a:extLst>
              <a:ext uri="{FF2B5EF4-FFF2-40B4-BE49-F238E27FC236}">
                <a16:creationId xmlns:a16="http://schemas.microsoft.com/office/drawing/2014/main" id="{F1167D32-6FF6-B84B-8ED6-EE9AD8C312D2}"/>
              </a:ext>
            </a:extLst>
          </p:cNvPr>
          <p:cNvSpPr>
            <a:spLocks noGrp="1"/>
          </p:cNvSpPr>
          <p:nvPr>
            <p:ph type="body" sz="quarter" idx="15"/>
          </p:nvPr>
        </p:nvSpPr>
        <p:spPr>
          <a:xfrm>
            <a:off x="8031950" y="3239589"/>
            <a:ext cx="2995851" cy="2961185"/>
          </a:xfrm>
          <a:prstGeom prst="rect">
            <a:avLst/>
          </a:prstGeom>
        </p:spPr>
        <p:txBody>
          <a:bodyPr numCol="1">
            <a:normAutofit/>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4">
            <a:extLst>
              <a:ext uri="{FF2B5EF4-FFF2-40B4-BE49-F238E27FC236}">
                <a16:creationId xmlns:a16="http://schemas.microsoft.com/office/drawing/2014/main" id="{49F7C7D7-5446-8249-ABF5-FC8EF72F16D3}"/>
              </a:ext>
            </a:extLst>
          </p:cNvPr>
          <p:cNvSpPr>
            <a:spLocks noGrp="1"/>
          </p:cNvSpPr>
          <p:nvPr>
            <p:ph type="body" sz="quarter" idx="16"/>
          </p:nvPr>
        </p:nvSpPr>
        <p:spPr>
          <a:xfrm>
            <a:off x="8031950" y="2528888"/>
            <a:ext cx="2995851" cy="643867"/>
          </a:xfrm>
          <a:prstGeom prst="rect">
            <a:avLst/>
          </a:prstGeom>
        </p:spPr>
        <p:txBody>
          <a:bodyPr numCol="1">
            <a:normAutofit/>
          </a:bodyPr>
          <a:lstStyle>
            <a:lvl1pPr>
              <a:defRPr sz="16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4">
            <a:extLst>
              <a:ext uri="{FF2B5EF4-FFF2-40B4-BE49-F238E27FC236}">
                <a16:creationId xmlns:a16="http://schemas.microsoft.com/office/drawing/2014/main" id="{6E94717E-BB96-6B45-B3EF-59D5AA9FE4F2}"/>
              </a:ext>
            </a:extLst>
          </p:cNvPr>
          <p:cNvSpPr>
            <a:spLocks noGrp="1"/>
          </p:cNvSpPr>
          <p:nvPr>
            <p:ph type="body" sz="quarter" idx="17"/>
          </p:nvPr>
        </p:nvSpPr>
        <p:spPr>
          <a:xfrm>
            <a:off x="4597794" y="3239589"/>
            <a:ext cx="2995851" cy="2961185"/>
          </a:xfrm>
          <a:prstGeom prst="rect">
            <a:avLst/>
          </a:prstGeom>
        </p:spPr>
        <p:txBody>
          <a:bodyPr numCol="1">
            <a:normAutofit/>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4">
            <a:extLst>
              <a:ext uri="{FF2B5EF4-FFF2-40B4-BE49-F238E27FC236}">
                <a16:creationId xmlns:a16="http://schemas.microsoft.com/office/drawing/2014/main" id="{D8A9B030-15DC-CC44-95EC-14CDD5236ED5}"/>
              </a:ext>
            </a:extLst>
          </p:cNvPr>
          <p:cNvSpPr>
            <a:spLocks noGrp="1"/>
          </p:cNvSpPr>
          <p:nvPr>
            <p:ph type="body" sz="quarter" idx="18"/>
          </p:nvPr>
        </p:nvSpPr>
        <p:spPr>
          <a:xfrm>
            <a:off x="4597794" y="2528888"/>
            <a:ext cx="2995851" cy="643867"/>
          </a:xfrm>
          <a:prstGeom prst="rect">
            <a:avLst/>
          </a:prstGeom>
        </p:spPr>
        <p:txBody>
          <a:bodyPr numCol="1">
            <a:normAutofit/>
          </a:bodyPr>
          <a:lstStyle>
            <a:lvl1pPr>
              <a:defRPr sz="1600" b="1" i="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pic>
        <p:nvPicPr>
          <p:cNvPr id="17" name="Picture 16">
            <a:extLst>
              <a:ext uri="{FF2B5EF4-FFF2-40B4-BE49-F238E27FC236}">
                <a16:creationId xmlns:a16="http://schemas.microsoft.com/office/drawing/2014/main" id="{74F2529F-899A-7D43-82EC-E2BDE380F79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20" name="Slide Number Placeholder 6">
            <a:extLst>
              <a:ext uri="{FF2B5EF4-FFF2-40B4-BE49-F238E27FC236}">
                <a16:creationId xmlns:a16="http://schemas.microsoft.com/office/drawing/2014/main" id="{1BA22D91-336F-9549-AAA7-4C33380A2239}"/>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428217752"/>
      </p:ext>
    </p:extLst>
  </p:cSld>
  <p:clrMapOvr>
    <a:masterClrMapping/>
  </p:clrMapOvr>
  <p:extLst mod="1">
    <p:ext uri="{DCECCB84-F9BA-43D5-87BE-67443E8EF086}">
      <p15:sldGuideLst xmlns:p15="http://schemas.microsoft.com/office/powerpoint/2012/main">
        <p15:guide id="1" orient="horz" pos="15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924C8-78EC-C843-947D-1CFEA90EF44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998"/>
            <a:ext cx="12200826" cy="6864998"/>
          </a:xfrm>
          <a:prstGeom prst="rect">
            <a:avLst/>
          </a:prstGeom>
        </p:spPr>
      </p:pic>
      <p:pic>
        <p:nvPicPr>
          <p:cNvPr id="9" name="Picture 8">
            <a:extLst>
              <a:ext uri="{FF2B5EF4-FFF2-40B4-BE49-F238E27FC236}">
                <a16:creationId xmlns:a16="http://schemas.microsoft.com/office/drawing/2014/main" id="{61D2B7DE-70E0-4620-BEEB-A3783B60E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15153"/>
            <a:ext cx="12192000" cy="1937648"/>
          </a:xfrm>
          <a:prstGeom prst="rect">
            <a:avLst/>
          </a:prstGeom>
        </p:spPr>
      </p:pic>
      <p:sp>
        <p:nvSpPr>
          <p:cNvPr id="8" name="Title Placeholder 1">
            <a:extLst>
              <a:ext uri="{FF2B5EF4-FFF2-40B4-BE49-F238E27FC236}">
                <a16:creationId xmlns:a16="http://schemas.microsoft.com/office/drawing/2014/main" id="{0964B8C5-6641-453A-90D6-D86F820D206A}"/>
              </a:ext>
            </a:extLst>
          </p:cNvPr>
          <p:cNvSpPr>
            <a:spLocks noGrp="1"/>
          </p:cNvSpPr>
          <p:nvPr>
            <p:ph type="title"/>
          </p:nvPr>
        </p:nvSpPr>
        <p:spPr>
          <a:xfrm>
            <a:off x="643203" y="1401955"/>
            <a:ext cx="5111750" cy="2844801"/>
          </a:xfrm>
          <a:prstGeom prst="rect">
            <a:avLst/>
          </a:prstGeom>
        </p:spPr>
        <p:txBody>
          <a:bodyPr vert="horz" lIns="91440" tIns="45720" rIns="91440" bIns="45720" rtlCol="0" anchor="ctr">
            <a:normAutofit/>
          </a:bodyPr>
          <a:lstStyle>
            <a:lvl1pPr>
              <a:defRPr sz="4800" b="1" i="0">
                <a:solidFill>
                  <a:srgbClr val="8A339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C3B6CF22-D0EA-4EC0-A329-304F190FB23F}"/>
              </a:ext>
            </a:extLst>
          </p:cNvPr>
          <p:cNvSpPr>
            <a:spLocks noGrp="1"/>
          </p:cNvSpPr>
          <p:nvPr>
            <p:ph type="body" sz="quarter" idx="10"/>
          </p:nvPr>
        </p:nvSpPr>
        <p:spPr>
          <a:xfrm>
            <a:off x="660295" y="5651752"/>
            <a:ext cx="5111750" cy="85678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000" b="0" i="0" smtClean="0">
                <a:solidFill>
                  <a:schemeClr val="bg1"/>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EA75F52D-BF8D-410C-AD4E-C435C88D3A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244" y="482521"/>
            <a:ext cx="2408666" cy="757343"/>
          </a:xfrm>
          <a:prstGeom prst="rect">
            <a:avLst/>
          </a:prstGeom>
        </p:spPr>
      </p:pic>
      <p:sp>
        <p:nvSpPr>
          <p:cNvPr id="15" name="Text Placeholder 2">
            <a:extLst>
              <a:ext uri="{FF2B5EF4-FFF2-40B4-BE49-F238E27FC236}">
                <a16:creationId xmlns:a16="http://schemas.microsoft.com/office/drawing/2014/main" id="{6E6F48F2-FF29-4CB5-B94C-4F54A7EF4CF5}"/>
              </a:ext>
            </a:extLst>
          </p:cNvPr>
          <p:cNvSpPr>
            <a:spLocks noGrp="1"/>
          </p:cNvSpPr>
          <p:nvPr>
            <p:ph type="body" sz="quarter" idx="11" hasCustomPrompt="1"/>
          </p:nvPr>
        </p:nvSpPr>
        <p:spPr>
          <a:xfrm>
            <a:off x="8289420" y="6102011"/>
            <a:ext cx="3416209" cy="255891"/>
          </a:xfrm>
          <a:prstGeom prst="rect">
            <a:avLst/>
          </a:prstGeom>
        </p:spPr>
        <p:txBody>
          <a:bodyPr anchor="t">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 – Date</a:t>
            </a:r>
          </a:p>
        </p:txBody>
      </p:sp>
    </p:spTree>
    <p:extLst>
      <p:ext uri="{BB962C8B-B14F-4D97-AF65-F5344CB8AC3E}">
        <p14:creationId xmlns:p14="http://schemas.microsoft.com/office/powerpoint/2010/main" val="1688426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_Title_Content_Right Cop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19C911-6224-4E33-84E6-0740DA8B1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7" y="1808163"/>
            <a:ext cx="4752975" cy="2303462"/>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6275388" y="1808164"/>
            <a:ext cx="4807415" cy="4392612"/>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pic>
        <p:nvPicPr>
          <p:cNvPr id="8" name="Picture 7">
            <a:extLst>
              <a:ext uri="{FF2B5EF4-FFF2-40B4-BE49-F238E27FC236}">
                <a16:creationId xmlns:a16="http://schemas.microsoft.com/office/drawing/2014/main" id="{3BD3EB26-1CF4-8648-AE4B-CCC66A2B225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1" name="Slide Number Placeholder 6">
            <a:extLst>
              <a:ext uri="{FF2B5EF4-FFF2-40B4-BE49-F238E27FC236}">
                <a16:creationId xmlns:a16="http://schemas.microsoft.com/office/drawing/2014/main" id="{51C3E018-5B81-C940-B26D-9E89082CB1D9}"/>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47572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Copy_Right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3159B4-94E2-477E-BAAF-8426AF4EF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593304" y="584200"/>
            <a:ext cx="5598695" cy="5616575"/>
          </a:xfrm>
          <a:prstGeom prst="rect">
            <a:avLst/>
          </a:prstGeom>
          <a:solidFill>
            <a:schemeClr val="bg1">
              <a:lumMod val="95000"/>
            </a:schemeClr>
          </a:solidFill>
        </p:spPr>
        <p:txBody>
          <a:bodyPr/>
          <a:lstStyle/>
          <a:p>
            <a:r>
              <a:rPr lang="en-US"/>
              <a:t>Click icon to add picture</a:t>
            </a:r>
            <a:endParaRPr lang="en-US" dirty="0"/>
          </a:p>
        </p:txBody>
      </p:sp>
      <p:pic>
        <p:nvPicPr>
          <p:cNvPr id="14" name="Picture 13">
            <a:extLst>
              <a:ext uri="{FF2B5EF4-FFF2-40B4-BE49-F238E27FC236}">
                <a16:creationId xmlns:a16="http://schemas.microsoft.com/office/drawing/2014/main" id="{5FD5095A-37FD-A34D-A990-9E79DD91FB3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C2304BCD-2F01-BE40-BB3B-230A2C2FBB47}"/>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934715473"/>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py_Left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9FB1E5-C90A-4891-AC02-30013515C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6275388"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6275388" y="2744788"/>
            <a:ext cx="4752976" cy="345598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0" y="584200"/>
            <a:ext cx="5598695" cy="5616575"/>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icture 5">
            <a:extLst>
              <a:ext uri="{FF2B5EF4-FFF2-40B4-BE49-F238E27FC236}">
                <a16:creationId xmlns:a16="http://schemas.microsoft.com/office/drawing/2014/main" id="{6696EF0F-908A-1C4E-845E-4E9D6227FD7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8928FAFF-46BF-5240-A68B-9798B033B176}"/>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800662216"/>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Copy_Right Image Cro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768C-42F4-4883-934E-22DA697C1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593304" y="584200"/>
            <a:ext cx="4939883" cy="5616575"/>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icture 5">
            <a:extLst>
              <a:ext uri="{FF2B5EF4-FFF2-40B4-BE49-F238E27FC236}">
                <a16:creationId xmlns:a16="http://schemas.microsoft.com/office/drawing/2014/main" id="{7BC8A385-CE7E-9548-856B-5E73ED7C476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AAA4771A-A6D3-3B43-BF3C-7B6B96A5CEBA}"/>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171119272"/>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Copy_Left Image Cro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164D2D-E23F-44DF-9C25-5EE69CB7D3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6275387"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6275387"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58813" y="584200"/>
            <a:ext cx="4939883" cy="5616575"/>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icture 5">
            <a:extLst>
              <a:ext uri="{FF2B5EF4-FFF2-40B4-BE49-F238E27FC236}">
                <a16:creationId xmlns:a16="http://schemas.microsoft.com/office/drawing/2014/main" id="{7BC8A385-CE7E-9548-856B-5E73ED7C476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AAA4771A-A6D3-3B43-BF3C-7B6B96A5CEBA}"/>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605236853"/>
      </p:ext>
    </p:extLst>
  </p:cSld>
  <p:clrMapOvr>
    <a:masterClrMapping/>
  </p:clrMapOvr>
  <p:extLst mod="1">
    <p:ext uri="{DCECCB84-F9BA-43D5-87BE-67443E8EF086}">
      <p15:sldGuideLst xmlns:p15="http://schemas.microsoft.com/office/powerpoint/2012/main">
        <p15:guide id="1" orient="horz" pos="17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py_3x Right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51F916-C2D6-4C07-AAF7-C0A5DF8A5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593304" y="584201"/>
            <a:ext cx="5598695" cy="2844800"/>
          </a:xfrm>
          <a:prstGeom prst="rect">
            <a:avLst/>
          </a:prstGeom>
          <a:solidFill>
            <a:schemeClr val="bg1">
              <a:lumMod val="95000"/>
            </a:schemeClr>
          </a:solidFill>
        </p:spPr>
        <p:txBody>
          <a:bodyPr/>
          <a:lstStyle/>
          <a:p>
            <a:r>
              <a:rPr lang="en-US"/>
              <a:t>Click icon to add picture</a:t>
            </a:r>
          </a:p>
        </p:txBody>
      </p:sp>
      <p:sp>
        <p:nvSpPr>
          <p:cNvPr id="6" name="Picture Placeholder 2">
            <a:extLst>
              <a:ext uri="{FF2B5EF4-FFF2-40B4-BE49-F238E27FC236}">
                <a16:creationId xmlns:a16="http://schemas.microsoft.com/office/drawing/2014/main" id="{84A476AE-14FA-2F4D-AB2F-2182063E32D7}"/>
              </a:ext>
            </a:extLst>
          </p:cNvPr>
          <p:cNvSpPr>
            <a:spLocks noGrp="1"/>
          </p:cNvSpPr>
          <p:nvPr>
            <p:ph type="pic" sz="quarter" idx="13"/>
          </p:nvPr>
        </p:nvSpPr>
        <p:spPr>
          <a:xfrm>
            <a:off x="6593304" y="3575098"/>
            <a:ext cx="2695075" cy="2625677"/>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E9789633-044D-F949-A110-B4907542BA85}"/>
              </a:ext>
            </a:extLst>
          </p:cNvPr>
          <p:cNvSpPr>
            <a:spLocks noGrp="1"/>
          </p:cNvSpPr>
          <p:nvPr>
            <p:ph type="pic" sz="quarter" idx="14"/>
          </p:nvPr>
        </p:nvSpPr>
        <p:spPr>
          <a:xfrm>
            <a:off x="9501508" y="3575098"/>
            <a:ext cx="2695075" cy="1826523"/>
          </a:xfrm>
          <a:prstGeom prst="rect">
            <a:avLst/>
          </a:prstGeom>
          <a:solidFill>
            <a:schemeClr val="bg1">
              <a:lumMod val="95000"/>
            </a:schemeClr>
          </a:solidFill>
        </p:spPr>
        <p:txBody>
          <a:bodyPr/>
          <a:lstStyle/>
          <a:p>
            <a:r>
              <a:rPr lang="en-US"/>
              <a:t>Click icon to add picture</a:t>
            </a:r>
          </a:p>
        </p:txBody>
      </p:sp>
      <p:pic>
        <p:nvPicPr>
          <p:cNvPr id="8" name="Picture 7">
            <a:extLst>
              <a:ext uri="{FF2B5EF4-FFF2-40B4-BE49-F238E27FC236}">
                <a16:creationId xmlns:a16="http://schemas.microsoft.com/office/drawing/2014/main" id="{95AAFAC0-8621-BF43-8833-C0B866F0573A}"/>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3" name="Slide Number Placeholder 6">
            <a:extLst>
              <a:ext uri="{FF2B5EF4-FFF2-40B4-BE49-F238E27FC236}">
                <a16:creationId xmlns:a16="http://schemas.microsoft.com/office/drawing/2014/main" id="{DE6C0CF9-2E54-3B45-AA4E-9F392B1ECC24}"/>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1744737869"/>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Copy_3x Left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62DDCA-9E76-422E-9375-63F09153F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6275387"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6275387" y="2744788"/>
            <a:ext cx="4752976" cy="346442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0" y="584201"/>
            <a:ext cx="5598695" cy="2844800"/>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2">
            <a:extLst>
              <a:ext uri="{FF2B5EF4-FFF2-40B4-BE49-F238E27FC236}">
                <a16:creationId xmlns:a16="http://schemas.microsoft.com/office/drawing/2014/main" id="{84A476AE-14FA-2F4D-AB2F-2182063E32D7}"/>
              </a:ext>
            </a:extLst>
          </p:cNvPr>
          <p:cNvSpPr>
            <a:spLocks noGrp="1"/>
          </p:cNvSpPr>
          <p:nvPr>
            <p:ph type="pic" sz="quarter" idx="13"/>
          </p:nvPr>
        </p:nvSpPr>
        <p:spPr>
          <a:xfrm>
            <a:off x="0" y="3575098"/>
            <a:ext cx="2695075" cy="2625677"/>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E9789633-044D-F949-A110-B4907542BA85}"/>
              </a:ext>
            </a:extLst>
          </p:cNvPr>
          <p:cNvSpPr>
            <a:spLocks noGrp="1"/>
          </p:cNvSpPr>
          <p:nvPr>
            <p:ph type="pic" sz="quarter" idx="14"/>
          </p:nvPr>
        </p:nvSpPr>
        <p:spPr>
          <a:xfrm>
            <a:off x="2908204" y="3575098"/>
            <a:ext cx="2695075" cy="2625677"/>
          </a:xfrm>
          <a:prstGeom prst="rect">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8" name="Picture 7">
            <a:extLst>
              <a:ext uri="{FF2B5EF4-FFF2-40B4-BE49-F238E27FC236}">
                <a16:creationId xmlns:a16="http://schemas.microsoft.com/office/drawing/2014/main" id="{48912AA6-1C72-4B40-8A7F-7B156F284C7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3" name="Slide Number Placeholder 6">
            <a:extLst>
              <a:ext uri="{FF2B5EF4-FFF2-40B4-BE49-F238E27FC236}">
                <a16:creationId xmlns:a16="http://schemas.microsoft.com/office/drawing/2014/main" id="{29656FEF-1E34-6147-A458-0BD5883DC6DC}"/>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531324895"/>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Copy _ Right Image Circ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107212-5B76-4666-AB09-B00DB2555F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780212" y="1125538"/>
            <a:ext cx="4752976" cy="4752976"/>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9" name="Picture 8">
            <a:extLst>
              <a:ext uri="{FF2B5EF4-FFF2-40B4-BE49-F238E27FC236}">
                <a16:creationId xmlns:a16="http://schemas.microsoft.com/office/drawing/2014/main" id="{1E36C7CC-9B8A-C94C-B8FD-F7D59285F8F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3" name="Slide Number Placeholder 6">
            <a:extLst>
              <a:ext uri="{FF2B5EF4-FFF2-40B4-BE49-F238E27FC236}">
                <a16:creationId xmlns:a16="http://schemas.microsoft.com/office/drawing/2014/main" id="{FE206445-393E-8B4C-B4F1-692E7C6AE113}"/>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1895142000"/>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Copy _ Left Copy Circ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35F15B-1EA6-413D-82E7-08AA2CFAD0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6275387" y="1131566"/>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6275387" y="2744788"/>
            <a:ext cx="4752976" cy="345598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58813" y="1125538"/>
            <a:ext cx="4752976" cy="4752976"/>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icture 5">
            <a:extLst>
              <a:ext uri="{FF2B5EF4-FFF2-40B4-BE49-F238E27FC236}">
                <a16:creationId xmlns:a16="http://schemas.microsoft.com/office/drawing/2014/main" id="{FCABED60-9042-8549-831A-4E9B25B2590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9D8CB143-975F-1149-AF97-43B63158A3E0}"/>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557144521"/>
      </p:ext>
    </p:extLst>
  </p:cSld>
  <p:clrMapOvr>
    <a:masterClrMapping/>
  </p:clrMapOvr>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3x thumbnail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BA8CC8-9485-4B45-95BD-73F6FE35E5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7" y="1125538"/>
            <a:ext cx="986416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4386799"/>
            <a:ext cx="2995851" cy="1813975"/>
          </a:xfrm>
          <a:prstGeom prst="rect">
            <a:avLst/>
          </a:prstGeom>
        </p:spPr>
        <p:txBody>
          <a:bodyPr numCol="1">
            <a:normAutofit/>
          </a:bodyPr>
          <a:lstStyle>
            <a:lvl1pPr algn="ctr">
              <a:defRPr sz="1200">
                <a:latin typeface="Arial" panose="020B0604020202020204" pitchFamily="34" charset="0"/>
                <a:cs typeface="Arial" panose="020B0604020202020204" pitchFamily="34" charset="0"/>
              </a:defRPr>
            </a:lvl1pPr>
            <a:lvl2pPr algn="ctr">
              <a:defRPr sz="1400"/>
            </a:lvl2pPr>
            <a:lvl3pPr algn="ctr">
              <a:defRPr sz="1400"/>
            </a:lvl3pPr>
            <a:lvl4pPr algn="ctr">
              <a:defRPr sz="1400"/>
            </a:lvl4pPr>
            <a:lvl5pPr algn="ctr">
              <a:defRPr sz="1400"/>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0" name="Text Placeholder 4">
            <a:extLst>
              <a:ext uri="{FF2B5EF4-FFF2-40B4-BE49-F238E27FC236}">
                <a16:creationId xmlns:a16="http://schemas.microsoft.com/office/drawing/2014/main" id="{445802D1-98EE-B64E-9D3E-BF85FE85FE6D}"/>
              </a:ext>
            </a:extLst>
          </p:cNvPr>
          <p:cNvSpPr>
            <a:spLocks noGrp="1"/>
          </p:cNvSpPr>
          <p:nvPr>
            <p:ph type="body" sz="quarter" idx="12"/>
          </p:nvPr>
        </p:nvSpPr>
        <p:spPr>
          <a:xfrm>
            <a:off x="8031951" y="4400550"/>
            <a:ext cx="2995851" cy="1813975"/>
          </a:xfrm>
          <a:prstGeom prst="rect">
            <a:avLst/>
          </a:prstGeom>
        </p:spPr>
        <p:txBody>
          <a:bodyPr numCol="1">
            <a:normAutofit/>
          </a:bodyPr>
          <a:lstStyle>
            <a:lvl1pPr algn="ctr">
              <a:defRPr sz="1200">
                <a:latin typeface="Arial" panose="020B0604020202020204" pitchFamily="34" charset="0"/>
                <a:cs typeface="Arial" panose="020B0604020202020204" pitchFamily="34" charset="0"/>
              </a:defRPr>
            </a:lvl1pPr>
            <a:lvl2pPr algn="ctr">
              <a:defRPr sz="1400"/>
            </a:lvl2pPr>
            <a:lvl3pPr algn="ctr">
              <a:defRPr sz="1400"/>
            </a:lvl3pPr>
            <a:lvl4pPr algn="ctr">
              <a:defRPr sz="1400"/>
            </a:lvl4pPr>
            <a:lvl5pPr algn="ctr">
              <a:defRPr sz="1400"/>
            </a:lvl5pPr>
          </a:lstStyle>
          <a:p>
            <a:pPr lvl="0"/>
            <a:r>
              <a:rPr lang="en-US"/>
              <a:t>Click to edit Master text styles</a:t>
            </a:r>
          </a:p>
        </p:txBody>
      </p:sp>
      <p:sp>
        <p:nvSpPr>
          <p:cNvPr id="11" name="Text Placeholder 4">
            <a:extLst>
              <a:ext uri="{FF2B5EF4-FFF2-40B4-BE49-F238E27FC236}">
                <a16:creationId xmlns:a16="http://schemas.microsoft.com/office/drawing/2014/main" id="{5F77BD66-AAB3-7246-9EB7-E66644EDCC8E}"/>
              </a:ext>
            </a:extLst>
          </p:cNvPr>
          <p:cNvSpPr>
            <a:spLocks noGrp="1"/>
          </p:cNvSpPr>
          <p:nvPr>
            <p:ph type="body" sz="quarter" idx="13"/>
          </p:nvPr>
        </p:nvSpPr>
        <p:spPr>
          <a:xfrm>
            <a:off x="4598074" y="4400550"/>
            <a:ext cx="2995851" cy="1813975"/>
          </a:xfrm>
          <a:prstGeom prst="rect">
            <a:avLst/>
          </a:prstGeom>
        </p:spPr>
        <p:txBody>
          <a:bodyPr numCol="1">
            <a:normAutofit/>
          </a:bodyPr>
          <a:lstStyle>
            <a:lvl1pPr algn="ctr">
              <a:defRPr sz="1200">
                <a:latin typeface="Arial" panose="020B0604020202020204" pitchFamily="34" charset="0"/>
                <a:cs typeface="Arial" panose="020B0604020202020204" pitchFamily="34" charset="0"/>
              </a:defRPr>
            </a:lvl1pPr>
            <a:lvl2pPr algn="ctr">
              <a:defRPr sz="1400"/>
            </a:lvl2pPr>
            <a:lvl3pPr algn="ctr">
              <a:defRPr sz="1400"/>
            </a:lvl3pPr>
            <a:lvl4pPr algn="ctr">
              <a:defRPr sz="1400"/>
            </a:lvl4pPr>
            <a:lvl5pPr algn="ctr">
              <a:defRPr sz="1400"/>
            </a:lvl5pPr>
          </a:lstStyle>
          <a:p>
            <a:pPr lvl="0"/>
            <a:r>
              <a:rPr lang="en-US"/>
              <a:t>Click to edit Master text styles</a:t>
            </a:r>
          </a:p>
        </p:txBody>
      </p:sp>
      <p:sp>
        <p:nvSpPr>
          <p:cNvPr id="8" name="Picture Placeholder 2">
            <a:extLst>
              <a:ext uri="{FF2B5EF4-FFF2-40B4-BE49-F238E27FC236}">
                <a16:creationId xmlns:a16="http://schemas.microsoft.com/office/drawing/2014/main" id="{7C9A2C4A-ED19-3641-B8F0-BDA6AE839CDC}"/>
              </a:ext>
            </a:extLst>
          </p:cNvPr>
          <p:cNvSpPr>
            <a:spLocks noGrp="1"/>
          </p:cNvSpPr>
          <p:nvPr>
            <p:ph type="pic" sz="quarter" idx="14"/>
          </p:nvPr>
        </p:nvSpPr>
        <p:spPr>
          <a:xfrm>
            <a:off x="1931877" y="2605695"/>
            <a:ext cx="1459373" cy="1459373"/>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2">
            <a:extLst>
              <a:ext uri="{FF2B5EF4-FFF2-40B4-BE49-F238E27FC236}">
                <a16:creationId xmlns:a16="http://schemas.microsoft.com/office/drawing/2014/main" id="{74C1B7A9-F259-6F44-9E1B-1A17175DA283}"/>
              </a:ext>
            </a:extLst>
          </p:cNvPr>
          <p:cNvSpPr>
            <a:spLocks noGrp="1"/>
          </p:cNvSpPr>
          <p:nvPr>
            <p:ph type="pic" sz="quarter" idx="15"/>
          </p:nvPr>
        </p:nvSpPr>
        <p:spPr>
          <a:xfrm>
            <a:off x="5366835" y="2605695"/>
            <a:ext cx="1459373" cy="1459373"/>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D1F6E348-BBD9-C046-ABD8-994DA8E6C703}"/>
              </a:ext>
            </a:extLst>
          </p:cNvPr>
          <p:cNvSpPr>
            <a:spLocks noGrp="1"/>
          </p:cNvSpPr>
          <p:nvPr>
            <p:ph type="pic" sz="quarter" idx="16"/>
          </p:nvPr>
        </p:nvSpPr>
        <p:spPr>
          <a:xfrm>
            <a:off x="8800190" y="2605695"/>
            <a:ext cx="1459373" cy="1459373"/>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A7309B04-7149-7F4F-8FE9-F091A260D9F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6" name="Slide Number Placeholder 6">
            <a:extLst>
              <a:ext uri="{FF2B5EF4-FFF2-40B4-BE49-F238E27FC236}">
                <a16:creationId xmlns:a16="http://schemas.microsoft.com/office/drawing/2014/main" id="{2F73CE3B-C66D-9E46-A785-6185AFC3FCB5}"/>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834337831"/>
      </p:ext>
    </p:extLst>
  </p:cSld>
  <p:clrMapOvr>
    <a:masterClrMapping/>
  </p:clrMapOvr>
  <p:extLst mod="1">
    <p:ext uri="{DCECCB84-F9BA-43D5-87BE-67443E8EF086}">
      <p15:sldGuideLst xmlns:p15="http://schemas.microsoft.com/office/powerpoint/2012/main">
        <p15:guide id="1" orient="horz" pos="1638" userDrawn="1">
          <p15:clr>
            <a:srgbClr val="FBAE40"/>
          </p15:clr>
        </p15:guide>
        <p15:guide id="2" orient="horz" pos="27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924C8-78EC-C843-947D-1CFEA90EF44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 y="-3499"/>
            <a:ext cx="12192000" cy="6864998"/>
          </a:xfrm>
          <a:prstGeom prst="rect">
            <a:avLst/>
          </a:prstGeom>
        </p:spPr>
      </p:pic>
      <p:pic>
        <p:nvPicPr>
          <p:cNvPr id="8" name="Picture 7">
            <a:extLst>
              <a:ext uri="{FF2B5EF4-FFF2-40B4-BE49-F238E27FC236}">
                <a16:creationId xmlns:a16="http://schemas.microsoft.com/office/drawing/2014/main" id="{8423848F-6452-4515-BB41-408A56DB0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15153"/>
            <a:ext cx="12192000" cy="1937648"/>
          </a:xfrm>
          <a:prstGeom prst="rect">
            <a:avLst/>
          </a:prstGeom>
        </p:spPr>
      </p:pic>
      <p:sp>
        <p:nvSpPr>
          <p:cNvPr id="12" name="Title Placeholder 1">
            <a:extLst>
              <a:ext uri="{FF2B5EF4-FFF2-40B4-BE49-F238E27FC236}">
                <a16:creationId xmlns:a16="http://schemas.microsoft.com/office/drawing/2014/main" id="{103F7977-9CFC-46CB-91E7-1822B0B5C265}"/>
              </a:ext>
            </a:extLst>
          </p:cNvPr>
          <p:cNvSpPr>
            <a:spLocks noGrp="1"/>
          </p:cNvSpPr>
          <p:nvPr>
            <p:ph type="title"/>
          </p:nvPr>
        </p:nvSpPr>
        <p:spPr>
          <a:xfrm>
            <a:off x="643203" y="1401955"/>
            <a:ext cx="5111750" cy="2844801"/>
          </a:xfrm>
          <a:prstGeom prst="rect">
            <a:avLst/>
          </a:prstGeom>
        </p:spPr>
        <p:txBody>
          <a:bodyPr vert="horz" lIns="91440" tIns="45720" rIns="91440" bIns="45720" rtlCol="0" anchor="ctr">
            <a:normAutofit/>
          </a:bodyPr>
          <a:lstStyle>
            <a:lvl1pPr>
              <a:defRPr sz="4800" b="1" i="0">
                <a:solidFill>
                  <a:srgbClr val="8A339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DCC87E59-1DC8-4F44-87C2-5F876B3763A1}"/>
              </a:ext>
            </a:extLst>
          </p:cNvPr>
          <p:cNvSpPr>
            <a:spLocks noGrp="1"/>
          </p:cNvSpPr>
          <p:nvPr>
            <p:ph type="body" sz="quarter" idx="10"/>
          </p:nvPr>
        </p:nvSpPr>
        <p:spPr>
          <a:xfrm>
            <a:off x="660295" y="5651752"/>
            <a:ext cx="5111750" cy="85678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000" b="0" i="0" smtClean="0">
                <a:solidFill>
                  <a:schemeClr val="bg1"/>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8F74A206-CBD2-4CC5-919B-9A69684724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244" y="482521"/>
            <a:ext cx="2408666" cy="757343"/>
          </a:xfrm>
          <a:prstGeom prst="rect">
            <a:avLst/>
          </a:prstGeom>
        </p:spPr>
      </p:pic>
      <p:sp>
        <p:nvSpPr>
          <p:cNvPr id="15" name="Text Placeholder 2">
            <a:extLst>
              <a:ext uri="{FF2B5EF4-FFF2-40B4-BE49-F238E27FC236}">
                <a16:creationId xmlns:a16="http://schemas.microsoft.com/office/drawing/2014/main" id="{9A1EE202-79E7-4C3F-8E1B-EC5AF0B2D0D1}"/>
              </a:ext>
            </a:extLst>
          </p:cNvPr>
          <p:cNvSpPr>
            <a:spLocks noGrp="1"/>
          </p:cNvSpPr>
          <p:nvPr>
            <p:ph type="body" sz="quarter" idx="11" hasCustomPrompt="1"/>
          </p:nvPr>
        </p:nvSpPr>
        <p:spPr>
          <a:xfrm>
            <a:off x="8289420" y="6102011"/>
            <a:ext cx="3416209" cy="255891"/>
          </a:xfrm>
          <a:prstGeom prst="rect">
            <a:avLst/>
          </a:prstGeom>
        </p:spPr>
        <p:txBody>
          <a:bodyPr anchor="t">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 – Date</a:t>
            </a:r>
          </a:p>
        </p:txBody>
      </p:sp>
    </p:spTree>
    <p:extLst>
      <p:ext uri="{BB962C8B-B14F-4D97-AF65-F5344CB8AC3E}">
        <p14:creationId xmlns:p14="http://schemas.microsoft.com/office/powerpoint/2010/main" val="3866031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Hero Image Content 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7A78AF-8077-4513-B8B8-B23D8B07E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pic>
        <p:nvPicPr>
          <p:cNvPr id="6" name="Picture 5">
            <a:extLst>
              <a:ext uri="{FF2B5EF4-FFF2-40B4-BE49-F238E27FC236}">
                <a16:creationId xmlns:a16="http://schemas.microsoft.com/office/drawing/2014/main" id="{2B24FEB8-FEFF-2542-9B66-7AC79B59752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916613" y="704895"/>
            <a:ext cx="6340496" cy="5322542"/>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971015"/>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3429000"/>
            <a:ext cx="4752976" cy="192950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780212" y="1319489"/>
            <a:ext cx="4469439" cy="4469439"/>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7" name="Picture 6">
            <a:extLst>
              <a:ext uri="{FF2B5EF4-FFF2-40B4-BE49-F238E27FC236}">
                <a16:creationId xmlns:a16="http://schemas.microsoft.com/office/drawing/2014/main" id="{A2998D40-3D80-2249-A650-81AD15966156}"/>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0" name="Slide Number Placeholder 6">
            <a:extLst>
              <a:ext uri="{FF2B5EF4-FFF2-40B4-BE49-F238E27FC236}">
                <a16:creationId xmlns:a16="http://schemas.microsoft.com/office/drawing/2014/main" id="{B446550A-8246-4C44-9C3C-AEF672287414}"/>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4119215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Hero Image Content B">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C83AF2-0E13-43B9-AB5E-3DBA010ED1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7675"/>
            <a:ext cx="12192000" cy="365125"/>
          </a:xfrm>
          <a:prstGeom prst="rect">
            <a:avLst/>
          </a:prstGeom>
        </p:spPr>
      </p:pic>
      <p:pic>
        <p:nvPicPr>
          <p:cNvPr id="7" name="Picture 6">
            <a:extLst>
              <a:ext uri="{FF2B5EF4-FFF2-40B4-BE49-F238E27FC236}">
                <a16:creationId xmlns:a16="http://schemas.microsoft.com/office/drawing/2014/main" id="{CC5DC591-A014-8943-AC1B-746B82BC588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573185" y="718747"/>
            <a:ext cx="5254053" cy="5711276"/>
          </a:xfrm>
          <a:prstGeom prst="rect">
            <a:avLst/>
          </a:prstGeom>
        </p:spPr>
      </p:pic>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971015"/>
            <a:ext cx="4752975" cy="1223963"/>
          </a:xfrm>
          <a:prstGeom prst="rect">
            <a:avLst/>
          </a:prstGeom>
        </p:spPr>
        <p:txBody>
          <a:bodyPr vert="horz" lIns="91440" tIns="45720" rIns="91440" bIns="45720" rtlCol="0" anchor="t">
            <a:normAutofit/>
          </a:bodyPr>
          <a:lstStyle>
            <a:lvl1pPr>
              <a:defRPr sz="3600" b="1" i="0">
                <a:solidFill>
                  <a:srgbClr val="882A9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3429000"/>
            <a:ext cx="4752976" cy="192950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780212" y="1242847"/>
            <a:ext cx="4469439" cy="4469439"/>
          </a:xfrm>
          <a:prstGeom prst="ellipse">
            <a:avLst/>
          </a:prstGeom>
          <a:solidFill>
            <a:schemeClr val="bg1">
              <a:lumMod val="95000"/>
            </a:schemeClr>
          </a:solid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8" name="Picture 7">
            <a:extLst>
              <a:ext uri="{FF2B5EF4-FFF2-40B4-BE49-F238E27FC236}">
                <a16:creationId xmlns:a16="http://schemas.microsoft.com/office/drawing/2014/main" id="{12E609CC-100D-444F-961B-DAA229CC234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13" name="Slide Number Placeholder 6">
            <a:extLst>
              <a:ext uri="{FF2B5EF4-FFF2-40B4-BE49-F238E27FC236}">
                <a16:creationId xmlns:a16="http://schemas.microsoft.com/office/drawing/2014/main" id="{4AB5E416-904E-E048-993D-1BD4A3715C25}"/>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383609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_1 Column Purple">
    <p:bg>
      <p:bgPr>
        <a:solidFill>
          <a:srgbClr val="882A9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4" cy="1223963"/>
          </a:xfrm>
          <a:prstGeom prst="rect">
            <a:avLst/>
          </a:prstGeom>
        </p:spPr>
        <p:txBody>
          <a:bodyPr vert="horz" lIns="91440" tIns="45720" rIns="91440" bIns="45720" rtlCol="0" anchor="t">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8" y="2517775"/>
            <a:ext cx="9864725" cy="3683000"/>
          </a:xfrm>
          <a:prstGeom prst="rect">
            <a:avLst/>
          </a:prstGeom>
        </p:spPr>
        <p:txBody>
          <a:bodyPr>
            <a:normAutofit/>
          </a:bodyPr>
          <a:lstStyle>
            <a:lvl1pPr>
              <a:defRPr sz="14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FDC627"/>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pic>
        <p:nvPicPr>
          <p:cNvPr id="6" name="Picture 5">
            <a:extLst>
              <a:ext uri="{FF2B5EF4-FFF2-40B4-BE49-F238E27FC236}">
                <a16:creationId xmlns:a16="http://schemas.microsoft.com/office/drawing/2014/main" id="{48A0600A-FD29-D246-BC1F-47B95F97DD4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8" name="Slide Number Placeholder 6">
            <a:extLst>
              <a:ext uri="{FF2B5EF4-FFF2-40B4-BE49-F238E27FC236}">
                <a16:creationId xmlns:a16="http://schemas.microsoft.com/office/drawing/2014/main" id="{52650111-7417-5142-971C-486BCEA6CDFB}"/>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3086013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_2 Column Purple">
    <p:bg>
      <p:bgPr>
        <a:solidFill>
          <a:srgbClr val="882A9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699066-CA22-1B43-AF4E-3146EDD2FEE2}"/>
              </a:ext>
            </a:extLst>
          </p:cNvPr>
          <p:cNvSpPr>
            <a:spLocks noGrp="1"/>
          </p:cNvSpPr>
          <p:nvPr>
            <p:ph type="title"/>
          </p:nvPr>
        </p:nvSpPr>
        <p:spPr>
          <a:xfrm>
            <a:off x="1163638" y="1125538"/>
            <a:ext cx="9864726" cy="1223963"/>
          </a:xfrm>
          <a:prstGeom prst="rect">
            <a:avLst/>
          </a:prstGeom>
        </p:spPr>
        <p:txBody>
          <a:bodyPr vert="horz" lIns="91440" tIns="45720" rIns="91440" bIns="45720" rtlCol="0" anchor="t">
            <a:normAutofit/>
          </a:bodyPr>
          <a:lstStyle>
            <a:lvl1pPr>
              <a:defRPr sz="360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C8A9699-254F-674B-B61D-D3276EB6D2B7}"/>
              </a:ext>
            </a:extLst>
          </p:cNvPr>
          <p:cNvSpPr>
            <a:spLocks noGrp="1"/>
          </p:cNvSpPr>
          <p:nvPr>
            <p:ph type="body" sz="quarter" idx="10"/>
          </p:nvPr>
        </p:nvSpPr>
        <p:spPr>
          <a:xfrm>
            <a:off x="1163636" y="2517775"/>
            <a:ext cx="4752977" cy="3683000"/>
          </a:xfrm>
          <a:prstGeom prst="rect">
            <a:avLst/>
          </a:prstGeom>
        </p:spPr>
        <p:txBody>
          <a:bodyPr numCol="1">
            <a:normAutofit/>
          </a:bodyPr>
          <a:lstStyle>
            <a:lvl1pPr>
              <a:defRPr sz="1400">
                <a:solidFill>
                  <a:schemeClr val="bg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Click to edit Master text styles</a:t>
            </a:r>
          </a:p>
        </p:txBody>
      </p:sp>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FDC627"/>
                </a:solidFill>
                <a:latin typeface="+mn-lt"/>
              </a:defRPr>
            </a:lvl1pPr>
          </a:lstStyle>
          <a:p>
            <a:pPr lvl="0"/>
            <a:r>
              <a:rPr lang="en-GB" dirty="0"/>
              <a:t>Click to edit - Presentation Title Goes Here</a:t>
            </a:r>
          </a:p>
        </p:txBody>
      </p:sp>
      <p:sp>
        <p:nvSpPr>
          <p:cNvPr id="6" name="Text Placeholder 4">
            <a:extLst>
              <a:ext uri="{FF2B5EF4-FFF2-40B4-BE49-F238E27FC236}">
                <a16:creationId xmlns:a16="http://schemas.microsoft.com/office/drawing/2014/main" id="{9E3F4313-79EC-1D4B-8257-A79247FD9E11}"/>
              </a:ext>
            </a:extLst>
          </p:cNvPr>
          <p:cNvSpPr>
            <a:spLocks noGrp="1"/>
          </p:cNvSpPr>
          <p:nvPr>
            <p:ph type="body" sz="quarter" idx="12"/>
          </p:nvPr>
        </p:nvSpPr>
        <p:spPr>
          <a:xfrm>
            <a:off x="6282717" y="2517775"/>
            <a:ext cx="4745646" cy="3683000"/>
          </a:xfrm>
          <a:prstGeom prst="rect">
            <a:avLst/>
          </a:prstGeom>
        </p:spPr>
        <p:txBody>
          <a:bodyPr numCol="1">
            <a:normAutofit/>
          </a:bodyPr>
          <a:lstStyle>
            <a:lvl1pPr>
              <a:defRPr sz="1400">
                <a:solidFill>
                  <a:schemeClr val="bg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Click to edit Master text styles</a:t>
            </a:r>
          </a:p>
        </p:txBody>
      </p:sp>
      <p:pic>
        <p:nvPicPr>
          <p:cNvPr id="8" name="Picture 7">
            <a:extLst>
              <a:ext uri="{FF2B5EF4-FFF2-40B4-BE49-F238E27FC236}">
                <a16:creationId xmlns:a16="http://schemas.microsoft.com/office/drawing/2014/main" id="{F60EBAB2-2278-5A40-B4A5-5D20BEC0A9A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9" name="Slide Number Placeholder 6">
            <a:extLst>
              <a:ext uri="{FF2B5EF4-FFF2-40B4-BE49-F238E27FC236}">
                <a16:creationId xmlns:a16="http://schemas.microsoft.com/office/drawing/2014/main" id="{BAF3F779-460F-4D4B-97D1-2B4F7AAFEC20}"/>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mn-lt"/>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396847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Copy _ Right Image Circle Purple">
    <p:bg>
      <p:bgPr>
        <a:solidFill>
          <a:srgbClr val="882A9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AB9A0AE-0D58-334E-A3C8-4E192CC08866}"/>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FFD14F"/>
                </a:solidFill>
                <a:latin typeface="+mn-lt"/>
              </a:defRPr>
            </a:lvl1pPr>
          </a:lstStyle>
          <a:p>
            <a:pPr lvl="0"/>
            <a:r>
              <a:rPr lang="en-GB" dirty="0"/>
              <a:t>Click to edit - Presentation Title Goes Here</a:t>
            </a: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344217"/>
            <a:ext cx="4752975" cy="1223963"/>
          </a:xfrm>
          <a:prstGeom prst="rect">
            <a:avLst/>
          </a:prstGeom>
        </p:spPr>
        <p:txBody>
          <a:bodyPr vert="horz" lIns="91440" tIns="45720" rIns="91440" bIns="45720" rtlCol="0" anchor="t">
            <a:normAutofit/>
          </a:bodyPr>
          <a:lstStyle>
            <a:lvl1pPr>
              <a:defRPr sz="320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697797"/>
            <a:ext cx="4752976" cy="3297881"/>
          </a:xfrm>
          <a:prstGeom prst="rect">
            <a:avLst/>
          </a:prstGeom>
        </p:spPr>
        <p:txBody>
          <a:bodyPr>
            <a:normAutofit/>
          </a:bodyPr>
          <a:lstStyle>
            <a:lvl1pPr>
              <a:defRPr sz="1400">
                <a:solidFill>
                  <a:schemeClr val="bg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780212" y="1125538"/>
            <a:ext cx="4752976" cy="4752976"/>
          </a:xfrm>
          <a:prstGeom prst="ellipse">
            <a:avLst/>
          </a:prstGeom>
          <a:solidFill>
            <a:schemeClr val="bg1">
              <a:lumMod val="95000"/>
            </a:schemeClr>
          </a:solidFill>
        </p:spPr>
        <p:txBody>
          <a:bodyPr/>
          <a:lstStyle>
            <a:lvl1pPr>
              <a:defRPr>
                <a:latin typeface="+mn-lt"/>
              </a:defRPr>
            </a:lvl1pPr>
          </a:lstStyle>
          <a:p>
            <a:r>
              <a:rPr lang="en-US"/>
              <a:t>Click icon to add picture</a:t>
            </a:r>
          </a:p>
        </p:txBody>
      </p:sp>
      <p:pic>
        <p:nvPicPr>
          <p:cNvPr id="6" name="Picture 5">
            <a:extLst>
              <a:ext uri="{FF2B5EF4-FFF2-40B4-BE49-F238E27FC236}">
                <a16:creationId xmlns:a16="http://schemas.microsoft.com/office/drawing/2014/main" id="{B35C6E16-ED8D-D542-A41B-E136FBC9864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7" name="Slide Number Placeholder 6">
            <a:extLst>
              <a:ext uri="{FF2B5EF4-FFF2-40B4-BE49-F238E27FC236}">
                <a16:creationId xmlns:a16="http://schemas.microsoft.com/office/drawing/2014/main" id="{B5126B4B-6013-3842-9BBD-37D692AC190E}"/>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mn-lt"/>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2477588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py _ Right Imag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82EC68-4ECF-554F-998C-E59FB34F54A7}"/>
              </a:ext>
            </a:extLst>
          </p:cNvPr>
          <p:cNvSpPr/>
          <p:nvPr userDrawn="1"/>
        </p:nvSpPr>
        <p:spPr>
          <a:xfrm>
            <a:off x="0" y="0"/>
            <a:ext cx="6096000" cy="6858000"/>
          </a:xfrm>
          <a:prstGeom prst="rect">
            <a:avLst/>
          </a:prstGeom>
          <a:solidFill>
            <a:srgbClr val="882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14F"/>
              </a:solidFill>
            </a:endParaRPr>
          </a:p>
        </p:txBody>
      </p:sp>
      <p:sp>
        <p:nvSpPr>
          <p:cNvPr id="11" name="Title Placeholder 1">
            <a:extLst>
              <a:ext uri="{FF2B5EF4-FFF2-40B4-BE49-F238E27FC236}">
                <a16:creationId xmlns:a16="http://schemas.microsoft.com/office/drawing/2014/main" id="{005D7BB3-441D-0140-9D25-62712E757067}"/>
              </a:ext>
            </a:extLst>
          </p:cNvPr>
          <p:cNvSpPr>
            <a:spLocks noGrp="1"/>
          </p:cNvSpPr>
          <p:nvPr>
            <p:ph type="title"/>
          </p:nvPr>
        </p:nvSpPr>
        <p:spPr>
          <a:xfrm>
            <a:off x="1163638" y="1131566"/>
            <a:ext cx="4570099" cy="1452146"/>
          </a:xfrm>
          <a:prstGeom prst="rect">
            <a:avLst/>
          </a:prstGeom>
        </p:spPr>
        <p:txBody>
          <a:bodyPr vert="horz" lIns="91440" tIns="45720" rIns="91440" bIns="45720" rtlCol="0" anchor="t">
            <a:normAutofit/>
          </a:bodyPr>
          <a:lstStyle>
            <a:lvl1pPr>
              <a:defRPr sz="3200" b="1" i="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7B441BE2-6763-E347-983C-D028729D6344}"/>
              </a:ext>
            </a:extLst>
          </p:cNvPr>
          <p:cNvSpPr>
            <a:spLocks noGrp="1"/>
          </p:cNvSpPr>
          <p:nvPr>
            <p:ph type="body" sz="quarter" idx="10"/>
          </p:nvPr>
        </p:nvSpPr>
        <p:spPr>
          <a:xfrm>
            <a:off x="1163638" y="2625348"/>
            <a:ext cx="4570100" cy="3297881"/>
          </a:xfrm>
          <a:prstGeom prst="rect">
            <a:avLst/>
          </a:prstGeom>
        </p:spPr>
        <p:txBody>
          <a:bodyPr>
            <a:normAutofit/>
          </a:bodyPr>
          <a:lstStyle>
            <a:lvl1pPr>
              <a:defRPr sz="1400">
                <a:solidFill>
                  <a:schemeClr val="bg1"/>
                </a:solidFill>
                <a:latin typeface="+mn-lt"/>
              </a:defRPr>
            </a:lvl1pPr>
            <a:lvl2pPr>
              <a:defRPr sz="1400">
                <a:solidFill>
                  <a:schemeClr val="bg1"/>
                </a:solidFill>
                <a:latin typeface="+mn-lt"/>
              </a:defRPr>
            </a:lvl2pPr>
            <a:lvl3pPr>
              <a:defRPr sz="1400">
                <a:solidFill>
                  <a:schemeClr val="bg1"/>
                </a:solidFill>
                <a:latin typeface="+mn-lt"/>
              </a:defRPr>
            </a:lvl3pPr>
            <a:lvl4pPr>
              <a:defRPr sz="1400">
                <a:solidFill>
                  <a:schemeClr val="bg1"/>
                </a:solidFill>
                <a:latin typeface="+mn-lt"/>
              </a:defRPr>
            </a:lvl4pPr>
            <a:lvl5pPr>
              <a:defRPr sz="1400">
                <a:solidFill>
                  <a:schemeClr val="bg1"/>
                </a:solidFill>
                <a:latin typeface="+mn-lt"/>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F41294B8-27B1-3F43-9120-BE68B3D3F82F}"/>
              </a:ext>
            </a:extLst>
          </p:cNvPr>
          <p:cNvSpPr>
            <a:spLocks noGrp="1"/>
          </p:cNvSpPr>
          <p:nvPr>
            <p:ph type="pic" sz="quarter" idx="12"/>
          </p:nvPr>
        </p:nvSpPr>
        <p:spPr>
          <a:xfrm>
            <a:off x="6096000" y="0"/>
            <a:ext cx="6096000" cy="6858000"/>
          </a:xfrm>
          <a:prstGeom prst="rect">
            <a:avLst/>
          </a:prstGeom>
          <a:solidFill>
            <a:schemeClr val="bg1">
              <a:lumMod val="95000"/>
            </a:schemeClr>
          </a:solidFill>
        </p:spPr>
        <p:txBody>
          <a:bodyPr/>
          <a:lstStyle>
            <a:lvl1pPr>
              <a:defRPr>
                <a:latin typeface="+mn-lt"/>
              </a:defRPr>
            </a:lvl1pPr>
          </a:lstStyle>
          <a:p>
            <a:r>
              <a:rPr lang="en-US"/>
              <a:t>Click icon to add picture</a:t>
            </a:r>
          </a:p>
        </p:txBody>
      </p:sp>
      <p:sp>
        <p:nvSpPr>
          <p:cNvPr id="7" name="Text Placeholder 2">
            <a:extLst>
              <a:ext uri="{FF2B5EF4-FFF2-40B4-BE49-F238E27FC236}">
                <a16:creationId xmlns:a16="http://schemas.microsoft.com/office/drawing/2014/main" id="{DA3CEF56-638B-C443-BF5B-1D6264D8D220}"/>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FFD14F"/>
                </a:solidFill>
                <a:latin typeface="+mn-lt"/>
              </a:defRPr>
            </a:lvl1pPr>
          </a:lstStyle>
          <a:p>
            <a:pPr lvl="0"/>
            <a:r>
              <a:rPr lang="en-GB" dirty="0"/>
              <a:t>Click to edit - Presentation Title Goes Here</a:t>
            </a:r>
          </a:p>
        </p:txBody>
      </p:sp>
      <p:pic>
        <p:nvPicPr>
          <p:cNvPr id="9" name="Picture 8">
            <a:extLst>
              <a:ext uri="{FF2B5EF4-FFF2-40B4-BE49-F238E27FC236}">
                <a16:creationId xmlns:a16="http://schemas.microsoft.com/office/drawing/2014/main" id="{669F895A-8516-A548-94D4-559288D5B5A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6670" y="6146297"/>
            <a:ext cx="1030299" cy="719783"/>
          </a:xfrm>
          <a:prstGeom prst="rect">
            <a:avLst/>
          </a:prstGeom>
        </p:spPr>
      </p:pic>
      <p:sp>
        <p:nvSpPr>
          <p:cNvPr id="10" name="Slide Number Placeholder 6">
            <a:extLst>
              <a:ext uri="{FF2B5EF4-FFF2-40B4-BE49-F238E27FC236}">
                <a16:creationId xmlns:a16="http://schemas.microsoft.com/office/drawing/2014/main" id="{DB679269-4027-BA48-B26F-ADD14CECFEE5}"/>
              </a:ext>
            </a:extLst>
          </p:cNvPr>
          <p:cNvSpPr>
            <a:spLocks noGrp="1"/>
          </p:cNvSpPr>
          <p:nvPr>
            <p:ph type="sldNum" sz="quarter" idx="4"/>
          </p:nvPr>
        </p:nvSpPr>
        <p:spPr>
          <a:xfrm>
            <a:off x="511845" y="6356350"/>
            <a:ext cx="504826" cy="365125"/>
          </a:xfrm>
          <a:prstGeom prst="rect">
            <a:avLst/>
          </a:prstGeom>
        </p:spPr>
        <p:txBody>
          <a:bodyPr vert="horz" lIns="91440" tIns="45720" rIns="91440" bIns="45720" rtlCol="0" anchor="ctr"/>
          <a:lstStyle>
            <a:lvl1pPr algn="ctr">
              <a:defRPr sz="800" b="0" i="0">
                <a:solidFill>
                  <a:schemeClr val="bg1"/>
                </a:solidFill>
                <a:latin typeface="+mn-lt"/>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1275430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age Number &amp;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FA849-C8E3-A14C-93EC-D5D233B965A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3" name="Slide Number Placeholder 6">
            <a:extLst>
              <a:ext uri="{FF2B5EF4-FFF2-40B4-BE49-F238E27FC236}">
                <a16:creationId xmlns:a16="http://schemas.microsoft.com/office/drawing/2014/main" id="{7C2B0382-3AF4-A347-8538-4189E8A98FF9}"/>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
        <p:nvSpPr>
          <p:cNvPr id="4" name="Text Placeholder 2">
            <a:extLst>
              <a:ext uri="{FF2B5EF4-FFF2-40B4-BE49-F238E27FC236}">
                <a16:creationId xmlns:a16="http://schemas.microsoft.com/office/drawing/2014/main" id="{A72D4DA3-5AF9-374B-B39D-7247730BB2D0}"/>
              </a:ext>
            </a:extLst>
          </p:cNvPr>
          <p:cNvSpPr>
            <a:spLocks noGrp="1"/>
          </p:cNvSpPr>
          <p:nvPr>
            <p:ph type="body" sz="quarter" idx="11" hasCustomPrompt="1"/>
          </p:nvPr>
        </p:nvSpPr>
        <p:spPr>
          <a:xfrm>
            <a:off x="658813" y="0"/>
            <a:ext cx="5257800" cy="584200"/>
          </a:xfrm>
          <a:prstGeom prst="rect">
            <a:avLst/>
          </a:prstGeom>
        </p:spPr>
        <p:txBody>
          <a:bodyPr anchor="ctr">
            <a:noAutofit/>
          </a:bodyPr>
          <a:lstStyle>
            <a:lvl1pPr>
              <a:defRPr sz="1050">
                <a:solidFill>
                  <a:srgbClr val="B070AD"/>
                </a:solidFill>
                <a:latin typeface="Arial" panose="020B0604020202020204" pitchFamily="34" charset="0"/>
                <a:cs typeface="Arial" panose="020B0604020202020204" pitchFamily="34" charset="0"/>
              </a:defRPr>
            </a:lvl1pPr>
          </a:lstStyle>
          <a:p>
            <a:pPr lvl="0"/>
            <a:r>
              <a:rPr lang="en-GB" dirty="0"/>
              <a:t>Click to edit - Presentation Title Goes Here</a:t>
            </a:r>
          </a:p>
        </p:txBody>
      </p:sp>
    </p:spTree>
    <p:extLst>
      <p:ext uri="{BB962C8B-B14F-4D97-AF65-F5344CB8AC3E}">
        <p14:creationId xmlns:p14="http://schemas.microsoft.com/office/powerpoint/2010/main" val="126015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0FA849-C8E3-A14C-93EC-D5D233B965A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871900" y="6146297"/>
            <a:ext cx="1030299" cy="719783"/>
          </a:xfrm>
          <a:prstGeom prst="rect">
            <a:avLst/>
          </a:prstGeom>
        </p:spPr>
      </p:pic>
      <p:sp>
        <p:nvSpPr>
          <p:cNvPr id="3" name="Slide Number Placeholder 6">
            <a:extLst>
              <a:ext uri="{FF2B5EF4-FFF2-40B4-BE49-F238E27FC236}">
                <a16:creationId xmlns:a16="http://schemas.microsoft.com/office/drawing/2014/main" id="{7C2B0382-3AF4-A347-8538-4189E8A98FF9}"/>
              </a:ext>
            </a:extLst>
          </p:cNvPr>
          <p:cNvSpPr>
            <a:spLocks noGrp="1"/>
          </p:cNvSpPr>
          <p:nvPr>
            <p:ph type="sldNum" sz="quarter" idx="4"/>
          </p:nvPr>
        </p:nvSpPr>
        <p:spPr>
          <a:xfrm>
            <a:off x="11317075" y="6356350"/>
            <a:ext cx="504826" cy="365125"/>
          </a:xfrm>
          <a:prstGeom prst="rect">
            <a:avLst/>
          </a:prstGeom>
        </p:spPr>
        <p:txBody>
          <a:bodyPr vert="horz" lIns="91440" tIns="45720" rIns="91440" bIns="45720" rtlCol="0" anchor="ctr"/>
          <a:lstStyle>
            <a:lvl1pPr algn="ctr">
              <a:defRPr sz="800" b="0" i="0">
                <a:solidFill>
                  <a:schemeClr val="bg1"/>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dirty="0"/>
          </a:p>
        </p:txBody>
      </p:sp>
    </p:spTree>
    <p:extLst>
      <p:ext uri="{BB962C8B-B14F-4D97-AF65-F5344CB8AC3E}">
        <p14:creationId xmlns:p14="http://schemas.microsoft.com/office/powerpoint/2010/main" val="107019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362F22-F7D9-4F48-BF3B-1E870CFC99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404667"/>
          </a:xfrm>
          <a:prstGeom prst="rect">
            <a:avLst/>
          </a:prstGeom>
        </p:spPr>
      </p:pic>
      <p:pic>
        <p:nvPicPr>
          <p:cNvPr id="7" name="Picture 6">
            <a:extLst>
              <a:ext uri="{FF2B5EF4-FFF2-40B4-BE49-F238E27FC236}">
                <a16:creationId xmlns:a16="http://schemas.microsoft.com/office/drawing/2014/main" id="{B2BD02D8-A0CD-4A86-A8F1-CA6A35ED48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2600451"/>
            <a:ext cx="12192000" cy="4257548"/>
          </a:xfrm>
          <a:prstGeom prst="rect">
            <a:avLst/>
          </a:prstGeom>
        </p:spPr>
      </p:pic>
      <p:sp>
        <p:nvSpPr>
          <p:cNvPr id="4" name="Title Placeholder 1">
            <a:extLst>
              <a:ext uri="{FF2B5EF4-FFF2-40B4-BE49-F238E27FC236}">
                <a16:creationId xmlns:a16="http://schemas.microsoft.com/office/drawing/2014/main" id="{A5F65D33-4A7F-EA4A-B21F-5947ABB01AC1}"/>
              </a:ext>
            </a:extLst>
          </p:cNvPr>
          <p:cNvSpPr>
            <a:spLocks noGrp="1"/>
          </p:cNvSpPr>
          <p:nvPr>
            <p:ph type="title"/>
          </p:nvPr>
        </p:nvSpPr>
        <p:spPr>
          <a:xfrm>
            <a:off x="1163637" y="3453333"/>
            <a:ext cx="7268329" cy="1890660"/>
          </a:xfrm>
          <a:prstGeom prst="rect">
            <a:avLst/>
          </a:prstGeom>
        </p:spPr>
        <p:txBody>
          <a:bodyPr vert="horz" lIns="91440" tIns="45720" rIns="91440" bIns="45720" rtlCol="0" anchor="t">
            <a:norm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E7D9020F-3002-AB4B-A3CA-F806D5855862}"/>
              </a:ext>
            </a:extLst>
          </p:cNvPr>
          <p:cNvSpPr>
            <a:spLocks noGrp="1"/>
          </p:cNvSpPr>
          <p:nvPr>
            <p:ph type="body" sz="quarter" idx="10"/>
          </p:nvPr>
        </p:nvSpPr>
        <p:spPr>
          <a:xfrm>
            <a:off x="1163636" y="5343994"/>
            <a:ext cx="7268331" cy="67632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0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
            <a:extLst>
              <a:ext uri="{FF2B5EF4-FFF2-40B4-BE49-F238E27FC236}">
                <a16:creationId xmlns:a16="http://schemas.microsoft.com/office/drawing/2014/main" id="{13F9E654-8428-E147-B2CE-0C14E8B6BD33}"/>
              </a:ext>
            </a:extLst>
          </p:cNvPr>
          <p:cNvSpPr>
            <a:spLocks noGrp="1"/>
          </p:cNvSpPr>
          <p:nvPr>
            <p:ph type="body" sz="quarter" idx="11"/>
          </p:nvPr>
        </p:nvSpPr>
        <p:spPr>
          <a:xfrm>
            <a:off x="1163638" y="6020316"/>
            <a:ext cx="7773154" cy="255891"/>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AB1B37E6-B732-4971-B0AC-3951931CF4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244" y="482521"/>
            <a:ext cx="2408666" cy="757343"/>
          </a:xfrm>
          <a:prstGeom prst="rect">
            <a:avLst/>
          </a:prstGeom>
        </p:spPr>
      </p:pic>
    </p:spTree>
    <p:extLst>
      <p:ext uri="{BB962C8B-B14F-4D97-AF65-F5344CB8AC3E}">
        <p14:creationId xmlns:p14="http://schemas.microsoft.com/office/powerpoint/2010/main" val="286671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362F22-F7D9-4F48-BF3B-1E870CFC99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404667"/>
          </a:xfrm>
          <a:prstGeom prst="rect">
            <a:avLst/>
          </a:prstGeom>
        </p:spPr>
      </p:pic>
      <p:pic>
        <p:nvPicPr>
          <p:cNvPr id="12" name="Picture 11">
            <a:extLst>
              <a:ext uri="{FF2B5EF4-FFF2-40B4-BE49-F238E27FC236}">
                <a16:creationId xmlns:a16="http://schemas.microsoft.com/office/drawing/2014/main" id="{D4F5822B-67B1-467B-AFC7-C1AD3AA8A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2600451"/>
            <a:ext cx="12192000" cy="4257548"/>
          </a:xfrm>
          <a:prstGeom prst="rect">
            <a:avLst/>
          </a:prstGeom>
        </p:spPr>
      </p:pic>
      <p:sp>
        <p:nvSpPr>
          <p:cNvPr id="4" name="Title Placeholder 1">
            <a:extLst>
              <a:ext uri="{FF2B5EF4-FFF2-40B4-BE49-F238E27FC236}">
                <a16:creationId xmlns:a16="http://schemas.microsoft.com/office/drawing/2014/main" id="{A5F65D33-4A7F-EA4A-B21F-5947ABB01AC1}"/>
              </a:ext>
            </a:extLst>
          </p:cNvPr>
          <p:cNvSpPr>
            <a:spLocks noGrp="1"/>
          </p:cNvSpPr>
          <p:nvPr>
            <p:ph type="title"/>
          </p:nvPr>
        </p:nvSpPr>
        <p:spPr>
          <a:xfrm>
            <a:off x="1016950" y="3453333"/>
            <a:ext cx="7919841" cy="761877"/>
          </a:xfrm>
          <a:prstGeom prst="rect">
            <a:avLst/>
          </a:prstGeom>
        </p:spPr>
        <p:txBody>
          <a:bodyPr vert="horz" lIns="91440" tIns="45720" rIns="91440" bIns="45720" rtlCol="0" anchor="t">
            <a:norm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E7D9020F-3002-AB4B-A3CA-F806D5855862}"/>
              </a:ext>
            </a:extLst>
          </p:cNvPr>
          <p:cNvSpPr>
            <a:spLocks noGrp="1"/>
          </p:cNvSpPr>
          <p:nvPr>
            <p:ph type="body" sz="quarter" idx="10"/>
          </p:nvPr>
        </p:nvSpPr>
        <p:spPr>
          <a:xfrm>
            <a:off x="1016950" y="4438846"/>
            <a:ext cx="7268331" cy="67632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0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3CF22081-C68A-4CDB-9141-010238138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31" y="5769589"/>
            <a:ext cx="2408666" cy="757343"/>
          </a:xfrm>
          <a:prstGeom prst="rect">
            <a:avLst/>
          </a:prstGeom>
        </p:spPr>
      </p:pic>
      <p:sp>
        <p:nvSpPr>
          <p:cNvPr id="11" name="Text Placeholder 2">
            <a:extLst>
              <a:ext uri="{FF2B5EF4-FFF2-40B4-BE49-F238E27FC236}">
                <a16:creationId xmlns:a16="http://schemas.microsoft.com/office/drawing/2014/main" id="{A30BB597-0BA3-4B27-8AF8-5C0E3BA5B2F7}"/>
              </a:ext>
            </a:extLst>
          </p:cNvPr>
          <p:cNvSpPr>
            <a:spLocks noGrp="1"/>
          </p:cNvSpPr>
          <p:nvPr>
            <p:ph type="body" sz="quarter" idx="11" hasCustomPrompt="1"/>
          </p:nvPr>
        </p:nvSpPr>
        <p:spPr>
          <a:xfrm>
            <a:off x="8289420" y="6102011"/>
            <a:ext cx="3416209" cy="255891"/>
          </a:xfrm>
          <a:prstGeom prst="rect">
            <a:avLst/>
          </a:prstGeom>
        </p:spPr>
        <p:txBody>
          <a:bodyPr anchor="t">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 – Date</a:t>
            </a:r>
          </a:p>
        </p:txBody>
      </p:sp>
    </p:spTree>
    <p:extLst>
      <p:ext uri="{BB962C8B-B14F-4D97-AF65-F5344CB8AC3E}">
        <p14:creationId xmlns:p14="http://schemas.microsoft.com/office/powerpoint/2010/main" val="7995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362F22-F7D9-4F48-BF3B-1E870CFC99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429000"/>
          </a:xfrm>
          <a:prstGeom prst="rect">
            <a:avLst/>
          </a:prstGeom>
        </p:spPr>
      </p:pic>
      <p:pic>
        <p:nvPicPr>
          <p:cNvPr id="9" name="Picture 8">
            <a:extLst>
              <a:ext uri="{FF2B5EF4-FFF2-40B4-BE49-F238E27FC236}">
                <a16:creationId xmlns:a16="http://schemas.microsoft.com/office/drawing/2014/main" id="{D41278A5-9146-49CD-9C82-B88E7537AC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2600451"/>
            <a:ext cx="12192000" cy="4257548"/>
          </a:xfrm>
          <a:prstGeom prst="rect">
            <a:avLst/>
          </a:prstGeom>
        </p:spPr>
      </p:pic>
      <p:sp>
        <p:nvSpPr>
          <p:cNvPr id="11" name="Title Placeholder 1">
            <a:extLst>
              <a:ext uri="{FF2B5EF4-FFF2-40B4-BE49-F238E27FC236}">
                <a16:creationId xmlns:a16="http://schemas.microsoft.com/office/drawing/2014/main" id="{50A9BD57-0674-4B11-BFEA-3F94411F23FF}"/>
              </a:ext>
            </a:extLst>
          </p:cNvPr>
          <p:cNvSpPr>
            <a:spLocks noGrp="1"/>
          </p:cNvSpPr>
          <p:nvPr>
            <p:ph type="title"/>
          </p:nvPr>
        </p:nvSpPr>
        <p:spPr>
          <a:xfrm>
            <a:off x="1016950" y="3453333"/>
            <a:ext cx="7919841" cy="761877"/>
          </a:xfrm>
          <a:prstGeom prst="rect">
            <a:avLst/>
          </a:prstGeom>
        </p:spPr>
        <p:txBody>
          <a:bodyPr vert="horz" lIns="91440" tIns="45720" rIns="91440" bIns="45720" rtlCol="0" anchor="t">
            <a:norm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3C46ED0F-965A-4706-B1CA-40C166BD1BED}"/>
              </a:ext>
            </a:extLst>
          </p:cNvPr>
          <p:cNvSpPr>
            <a:spLocks noGrp="1"/>
          </p:cNvSpPr>
          <p:nvPr>
            <p:ph type="body" sz="quarter" idx="10"/>
          </p:nvPr>
        </p:nvSpPr>
        <p:spPr>
          <a:xfrm>
            <a:off x="1016950" y="4438846"/>
            <a:ext cx="7268331" cy="676322"/>
          </a:xfrm>
          <a:prstGeom prst="rect">
            <a:avLst/>
          </a:prstGeom>
        </p:spPr>
        <p:txBody>
          <a:bodyPr anchor="t">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0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0400A561-4784-431E-8646-130182730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31" y="5769589"/>
            <a:ext cx="2408666" cy="757343"/>
          </a:xfrm>
          <a:prstGeom prst="rect">
            <a:avLst/>
          </a:prstGeom>
        </p:spPr>
      </p:pic>
      <p:sp>
        <p:nvSpPr>
          <p:cNvPr id="14" name="Text Placeholder 2">
            <a:extLst>
              <a:ext uri="{FF2B5EF4-FFF2-40B4-BE49-F238E27FC236}">
                <a16:creationId xmlns:a16="http://schemas.microsoft.com/office/drawing/2014/main" id="{A1423465-D474-4B28-B9EE-3973A74710F6}"/>
              </a:ext>
            </a:extLst>
          </p:cNvPr>
          <p:cNvSpPr>
            <a:spLocks noGrp="1"/>
          </p:cNvSpPr>
          <p:nvPr>
            <p:ph type="body" sz="quarter" idx="11" hasCustomPrompt="1"/>
          </p:nvPr>
        </p:nvSpPr>
        <p:spPr>
          <a:xfrm>
            <a:off x="8289420" y="6102011"/>
            <a:ext cx="3416209" cy="255891"/>
          </a:xfrm>
          <a:prstGeom prst="rect">
            <a:avLst/>
          </a:prstGeom>
        </p:spPr>
        <p:txBody>
          <a:bodyPr anchor="t">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smtClean="0">
                <a:solidFill>
                  <a:srgbClr val="FDC627"/>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 – Date</a:t>
            </a:r>
          </a:p>
        </p:txBody>
      </p:sp>
    </p:spTree>
    <p:extLst>
      <p:ext uri="{BB962C8B-B14F-4D97-AF65-F5344CB8AC3E}">
        <p14:creationId xmlns:p14="http://schemas.microsoft.com/office/powerpoint/2010/main" val="282276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Sub_Heading_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3D57D-CAA6-4182-A4AF-A2843242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0"/>
            <a:ext cx="12192000" cy="6857439"/>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163638" y="584200"/>
            <a:ext cx="9492903" cy="5616575"/>
          </a:xfrm>
          <a:prstGeom prst="rect">
            <a:avLst/>
          </a:prstGeom>
        </p:spPr>
        <p:txBody>
          <a:bodyPr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3200" b="0" i="0" smtClean="0">
                <a:solidFill>
                  <a:schemeClr val="bg1"/>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E2FDD73A-C684-2D48-BFB7-DC52904BF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158" y="203103"/>
            <a:ext cx="1375126" cy="432373"/>
          </a:xfrm>
          <a:prstGeom prst="rect">
            <a:avLst/>
          </a:prstGeom>
        </p:spPr>
      </p:pic>
    </p:spTree>
    <p:extLst>
      <p:ext uri="{BB962C8B-B14F-4D97-AF65-F5344CB8AC3E}">
        <p14:creationId xmlns:p14="http://schemas.microsoft.com/office/powerpoint/2010/main" val="213369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Heading / Pull Quote Purple A">
    <p:bg>
      <p:bgPr>
        <a:solidFill>
          <a:srgbClr val="882A9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0FF87-D110-424C-B2B7-C6B9294C6E76}"/>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2557500" y="592446"/>
            <a:ext cx="7076997" cy="5664701"/>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349548" y="1748475"/>
            <a:ext cx="9492903" cy="3352644"/>
          </a:xfrm>
          <a:prstGeom prst="rect">
            <a:avLst/>
          </a:prstGeom>
        </p:spPr>
        <p:txBody>
          <a:bodyPr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3200" b="0" i="0" smtClean="0">
                <a:solidFill>
                  <a:schemeClr val="bg1"/>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33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Heading / Pull Quote Purple B">
    <p:bg>
      <p:bgPr>
        <a:solidFill>
          <a:srgbClr val="882A9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7457D-43E1-284A-BCD6-BA027E86A0E2}"/>
              </a:ext>
            </a:extLst>
          </p:cNvPr>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0"/>
            <a:ext cx="12192000" cy="3069928"/>
          </a:xfrm>
          <a:prstGeom prst="rect">
            <a:avLst/>
          </a:prstGeom>
        </p:spPr>
      </p:pic>
      <p:sp>
        <p:nvSpPr>
          <p:cNvPr id="3" name="Text Placeholder 2">
            <a:extLst>
              <a:ext uri="{FF2B5EF4-FFF2-40B4-BE49-F238E27FC236}">
                <a16:creationId xmlns:a16="http://schemas.microsoft.com/office/drawing/2014/main" id="{B2F82768-46BD-7343-B5FE-949B964ECE71}"/>
              </a:ext>
            </a:extLst>
          </p:cNvPr>
          <p:cNvSpPr>
            <a:spLocks noGrp="1"/>
          </p:cNvSpPr>
          <p:nvPr>
            <p:ph type="body" sz="quarter" idx="10"/>
          </p:nvPr>
        </p:nvSpPr>
        <p:spPr>
          <a:xfrm>
            <a:off x="1163638" y="584200"/>
            <a:ext cx="9492903" cy="5616575"/>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2600" b="0" i="0" smtClean="0">
                <a:solidFill>
                  <a:schemeClr val="bg1"/>
                </a:solidFill>
                <a:effectLst/>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0076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EBD90-EEB7-C948-95D1-E420AEDBD478}"/>
              </a:ext>
            </a:extLst>
          </p:cNvPr>
          <p:cNvSpPr>
            <a:spLocks noGrp="1"/>
          </p:cNvSpPr>
          <p:nvPr>
            <p:ph type="title"/>
          </p:nvPr>
        </p:nvSpPr>
        <p:spPr>
          <a:xfrm>
            <a:off x="658813" y="1125538"/>
            <a:ext cx="10694987" cy="1001156"/>
          </a:xfrm>
          <a:prstGeom prst="rect">
            <a:avLst/>
          </a:prstGeom>
        </p:spPr>
        <p:txBody>
          <a:bodyPr vert="horz" lIns="91440" tIns="45720" rIns="91440" bIns="45720" rtlCol="0" anchor="t">
            <a:normAutofit/>
          </a:bodyPr>
          <a:lstStyle/>
          <a:p>
            <a:endParaRPr lang="en-US" dirty="0"/>
          </a:p>
        </p:txBody>
      </p:sp>
      <p:sp>
        <p:nvSpPr>
          <p:cNvPr id="3" name="Text Placeholder 2">
            <a:extLst>
              <a:ext uri="{FF2B5EF4-FFF2-40B4-BE49-F238E27FC236}">
                <a16:creationId xmlns:a16="http://schemas.microsoft.com/office/drawing/2014/main" id="{58F625A3-E51B-CA40-83FF-C39863ED4B4F}"/>
              </a:ext>
            </a:extLst>
          </p:cNvPr>
          <p:cNvSpPr>
            <a:spLocks noGrp="1"/>
          </p:cNvSpPr>
          <p:nvPr>
            <p:ph type="body" idx="1"/>
          </p:nvPr>
        </p:nvSpPr>
        <p:spPr>
          <a:xfrm>
            <a:off x="658813" y="2349499"/>
            <a:ext cx="10874375" cy="3827463"/>
          </a:xfrm>
          <a:prstGeom prst="rect">
            <a:avLst/>
          </a:prstGeom>
        </p:spPr>
        <p:txBody>
          <a:bodyPr vert="horz" lIns="91440" tIns="45720" rIns="91440" bIns="45720" rtlCol="0">
            <a:normAutofit/>
          </a:bodyPr>
          <a:lstStyle/>
          <a:p>
            <a:pPr lvl="0"/>
            <a:endParaRPr lang="en-US" dirty="0"/>
          </a:p>
        </p:txBody>
      </p:sp>
      <p:sp>
        <p:nvSpPr>
          <p:cNvPr id="7" name="Slide Number Placeholder 6">
            <a:extLst>
              <a:ext uri="{FF2B5EF4-FFF2-40B4-BE49-F238E27FC236}">
                <a16:creationId xmlns:a16="http://schemas.microsoft.com/office/drawing/2014/main" id="{171764E8-7628-7841-AC07-CE205BA42746}"/>
              </a:ext>
            </a:extLst>
          </p:cNvPr>
          <p:cNvSpPr>
            <a:spLocks noGrp="1"/>
          </p:cNvSpPr>
          <p:nvPr>
            <p:ph type="sldNum" sz="quarter" idx="4"/>
          </p:nvPr>
        </p:nvSpPr>
        <p:spPr>
          <a:xfrm>
            <a:off x="11028362" y="6356350"/>
            <a:ext cx="504826" cy="365125"/>
          </a:xfrm>
          <a:prstGeom prst="rect">
            <a:avLst/>
          </a:prstGeom>
        </p:spPr>
        <p:txBody>
          <a:bodyPr vert="horz" lIns="91440" tIns="45720" rIns="91440" bIns="45720" rtlCol="0" anchor="ctr"/>
          <a:lstStyle>
            <a:lvl1pPr algn="ctr">
              <a:defRPr sz="800" b="0" i="0">
                <a:solidFill>
                  <a:schemeClr val="tx1">
                    <a:tint val="75000"/>
                  </a:schemeClr>
                </a:solidFill>
                <a:latin typeface="Arial" panose="020B0604020202020204" pitchFamily="34" charset="0"/>
                <a:cs typeface="Arial" panose="020B0604020202020204" pitchFamily="34" charset="0"/>
              </a:defRPr>
            </a:lvl1pPr>
          </a:lstStyle>
          <a:p>
            <a:fld id="{CFEEF19A-6AE8-1F42-81AC-45FDAD97CA1B}" type="slidenum">
              <a:rPr lang="en-US" smtClean="0"/>
              <a:pPr/>
              <a:t>‹#›</a:t>
            </a:fld>
            <a:endParaRPr lang="en-US"/>
          </a:p>
        </p:txBody>
      </p:sp>
    </p:spTree>
    <p:extLst>
      <p:ext uri="{BB962C8B-B14F-4D97-AF65-F5344CB8AC3E}">
        <p14:creationId xmlns:p14="http://schemas.microsoft.com/office/powerpoint/2010/main" val="2522065915"/>
      </p:ext>
    </p:extLst>
  </p:cSld>
  <p:clrMap bg1="lt1" tx1="dk1" bg2="lt2" tx2="dk2" accent1="accent1" accent2="accent2" accent3="accent3" accent4="accent4" accent5="accent5" accent6="accent6" hlink="hlink" folHlink="folHlink"/>
  <p:sldLayoutIdLst>
    <p:sldLayoutId id="2147483650" r:id="rId1"/>
    <p:sldLayoutId id="2147483694" r:id="rId2"/>
    <p:sldLayoutId id="2147483697" r:id="rId3"/>
    <p:sldLayoutId id="2147483687" r:id="rId4"/>
    <p:sldLayoutId id="2147483695" r:id="rId5"/>
    <p:sldLayoutId id="2147483696" r:id="rId6"/>
    <p:sldLayoutId id="2147483674" r:id="rId7"/>
    <p:sldLayoutId id="2147483651" r:id="rId8"/>
    <p:sldLayoutId id="2147483673" r:id="rId9"/>
    <p:sldLayoutId id="2147483672" r:id="rId10"/>
    <p:sldLayoutId id="2147483675" r:id="rId11"/>
    <p:sldLayoutId id="2147483676" r:id="rId12"/>
    <p:sldLayoutId id="2147483677" r:id="rId13"/>
    <p:sldLayoutId id="2147483652" r:id="rId14"/>
    <p:sldLayoutId id="2147483660" r:id="rId15"/>
    <p:sldLayoutId id="2147483655" r:id="rId16"/>
    <p:sldLayoutId id="2147483661" r:id="rId17"/>
    <p:sldLayoutId id="2147483658" r:id="rId18"/>
    <p:sldLayoutId id="2147483659" r:id="rId19"/>
    <p:sldLayoutId id="2147483656" r:id="rId20"/>
    <p:sldLayoutId id="2147483663" r:id="rId21"/>
    <p:sldLayoutId id="2147483669" r:id="rId22"/>
    <p:sldLayoutId id="2147483665" r:id="rId23"/>
    <p:sldLayoutId id="2147483693" r:id="rId24"/>
    <p:sldLayoutId id="2147483664" r:id="rId25"/>
    <p:sldLayoutId id="2147483670" r:id="rId26"/>
    <p:sldLayoutId id="2147483666" r:id="rId27"/>
    <p:sldLayoutId id="2147483668" r:id="rId28"/>
    <p:sldLayoutId id="2147483671" r:id="rId29"/>
    <p:sldLayoutId id="2147483682" r:id="rId30"/>
    <p:sldLayoutId id="2147483683" r:id="rId31"/>
    <p:sldLayoutId id="2147483690" r:id="rId32"/>
    <p:sldLayoutId id="2147483691" r:id="rId33"/>
    <p:sldLayoutId id="2147483667" r:id="rId34"/>
    <p:sldLayoutId id="2147483684" r:id="rId35"/>
    <p:sldLayoutId id="2147483653" r:id="rId36"/>
    <p:sldLayoutId id="2147483692" r:id="rId37"/>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pos="415" userDrawn="1">
          <p15:clr>
            <a:srgbClr val="F26B43"/>
          </p15:clr>
        </p15:guide>
        <p15:guide id="6" pos="7265" userDrawn="1">
          <p15:clr>
            <a:srgbClr val="F26B43"/>
          </p15:clr>
        </p15:guide>
        <p15:guide id="7" orient="horz" pos="368" userDrawn="1">
          <p15:clr>
            <a:srgbClr val="F26B43"/>
          </p15:clr>
        </p15:guide>
        <p15:guide id="8" orient="horz" pos="1139" userDrawn="1">
          <p15:clr>
            <a:srgbClr val="F26B43"/>
          </p15:clr>
        </p15:guide>
        <p15:guide id="9" orient="horz" pos="3906" userDrawn="1">
          <p15:clr>
            <a:srgbClr val="F26B43"/>
          </p15:clr>
        </p15:guide>
        <p15:guide id="10" orient="horz" pos="709" userDrawn="1">
          <p15:clr>
            <a:srgbClr val="F26B43"/>
          </p15:clr>
        </p15:guide>
        <p15:guide id="11" orient="horz" pos="1480" userDrawn="1">
          <p15:clr>
            <a:srgbClr val="F26B43"/>
          </p15:clr>
        </p15:guide>
        <p15:guide id="12" pos="733" userDrawn="1">
          <p15:clr>
            <a:srgbClr val="F26B43"/>
          </p15:clr>
        </p15:guide>
        <p15:guide id="13" pos="69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55582EB-6929-4E50-A5E7-865E25FF108E}"/>
              </a:ext>
            </a:extLst>
          </p:cNvPr>
          <p:cNvSpPr txBox="1">
            <a:spLocks/>
          </p:cNvSpPr>
          <p:nvPr/>
        </p:nvSpPr>
        <p:spPr>
          <a:xfrm>
            <a:off x="660294" y="5402187"/>
            <a:ext cx="5435705" cy="856782"/>
          </a:xfrm>
          <a:prstGeom prst="rect">
            <a:avLst/>
          </a:prstGeom>
          <a:ln>
            <a:noFill/>
          </a:ln>
        </p:spPr>
        <p:txBody>
          <a:bodyPr anchor="t">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AU" sz="2000" b="0" i="0" kern="1200" smtClean="0">
                <a:solidFill>
                  <a:schemeClr val="bg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Linda Barry </a:t>
            </a:r>
          </a:p>
          <a:p>
            <a:r>
              <a:rPr lang="en-US" dirty="0"/>
              <a:t>General Manager Programs</a:t>
            </a:r>
          </a:p>
          <a:p>
            <a:r>
              <a:rPr lang="en-US" dirty="0"/>
              <a:t>Alannah &amp; Madeline Foundation </a:t>
            </a:r>
          </a:p>
        </p:txBody>
      </p:sp>
      <p:sp>
        <p:nvSpPr>
          <p:cNvPr id="6" name="Text Placeholder 2">
            <a:extLst>
              <a:ext uri="{FF2B5EF4-FFF2-40B4-BE49-F238E27FC236}">
                <a16:creationId xmlns:a16="http://schemas.microsoft.com/office/drawing/2014/main" id="{B3B586C3-EDDA-4BC3-870A-0771C8DA073D}"/>
              </a:ext>
            </a:extLst>
          </p:cNvPr>
          <p:cNvSpPr txBox="1">
            <a:spLocks/>
          </p:cNvSpPr>
          <p:nvPr/>
        </p:nvSpPr>
        <p:spPr>
          <a:xfrm>
            <a:off x="8289420" y="6102011"/>
            <a:ext cx="3416209" cy="255891"/>
          </a:xfrm>
          <a:prstGeom prst="rect">
            <a:avLst/>
          </a:prstGeom>
        </p:spPr>
        <p:txBody>
          <a:bodyPr anchor="t">
            <a:noAutofit/>
          </a:bodyPr>
          <a:lstStyle>
            <a:lvl1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AU" sz="1100" b="0" i="0" kern="1200" smtClean="0">
                <a:solidFill>
                  <a:srgbClr val="FDC627"/>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November 2019</a:t>
            </a:r>
          </a:p>
        </p:txBody>
      </p:sp>
    </p:spTree>
    <p:extLst>
      <p:ext uri="{BB962C8B-B14F-4D97-AF65-F5344CB8AC3E}">
        <p14:creationId xmlns:p14="http://schemas.microsoft.com/office/powerpoint/2010/main" val="290566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779D50-F473-41EB-A195-39AEA38B9786}"/>
              </a:ext>
            </a:extLst>
          </p:cNvPr>
          <p:cNvSpPr>
            <a:spLocks noGrp="1"/>
          </p:cNvSpPr>
          <p:nvPr>
            <p:ph type="body" sz="quarter" idx="10"/>
          </p:nvPr>
        </p:nvSpPr>
        <p:spPr/>
        <p:txBody>
          <a:bodyPr/>
          <a:lstStyle/>
          <a:p>
            <a:r>
              <a:rPr lang="en-US" dirty="0"/>
              <a:t>Q</a:t>
            </a:r>
            <a:r>
              <a:rPr lang="en-AU" dirty="0" err="1"/>
              <a:t>uestions</a:t>
            </a:r>
            <a:r>
              <a:rPr lang="en-AU" dirty="0"/>
              <a:t>???</a:t>
            </a:r>
          </a:p>
        </p:txBody>
      </p:sp>
    </p:spTree>
    <p:extLst>
      <p:ext uri="{BB962C8B-B14F-4D97-AF65-F5344CB8AC3E}">
        <p14:creationId xmlns:p14="http://schemas.microsoft.com/office/powerpoint/2010/main" val="146324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F858-858C-43FC-BC8F-B416041A45E2}"/>
              </a:ext>
            </a:extLst>
          </p:cNvPr>
          <p:cNvSpPr>
            <a:spLocks noGrp="1"/>
          </p:cNvSpPr>
          <p:nvPr>
            <p:ph type="title"/>
          </p:nvPr>
        </p:nvSpPr>
        <p:spPr/>
        <p:txBody>
          <a:bodyPr/>
          <a:lstStyle/>
          <a:p>
            <a:r>
              <a:rPr lang="en-AU" dirty="0"/>
              <a:t>A partnership</a:t>
            </a:r>
          </a:p>
        </p:txBody>
      </p:sp>
      <p:sp>
        <p:nvSpPr>
          <p:cNvPr id="3" name="Text Placeholder 2">
            <a:extLst>
              <a:ext uri="{FF2B5EF4-FFF2-40B4-BE49-F238E27FC236}">
                <a16:creationId xmlns:a16="http://schemas.microsoft.com/office/drawing/2014/main" id="{E1F20415-E52B-4B85-8594-07D3D9FD16CC}"/>
              </a:ext>
            </a:extLst>
          </p:cNvPr>
          <p:cNvSpPr>
            <a:spLocks noGrp="1"/>
          </p:cNvSpPr>
          <p:nvPr>
            <p:ph type="body" sz="quarter" idx="10"/>
          </p:nvPr>
        </p:nvSpPr>
        <p:spPr>
          <a:xfrm>
            <a:off x="1163638" y="2746375"/>
            <a:ext cx="9864725" cy="3683000"/>
          </a:xfrm>
        </p:spPr>
        <p:txBody>
          <a:bodyPr/>
          <a:lstStyle/>
          <a:p>
            <a:pPr>
              <a:lnSpc>
                <a:spcPct val="150000"/>
              </a:lnSpc>
            </a:pPr>
            <a:r>
              <a:rPr lang="en-AU" dirty="0"/>
              <a:t>The Alannah &amp; Madeline Foundation is one of Australia’s most respected children’s charities, and is dedicated to protecting children from violence and its devastating impact.  </a:t>
            </a:r>
          </a:p>
          <a:p>
            <a:pPr>
              <a:lnSpc>
                <a:spcPct val="150000"/>
              </a:lnSpc>
            </a:pPr>
            <a:r>
              <a:rPr lang="en-AU" dirty="0"/>
              <a:t>We care for children who have experienced or witnessed serious violence.  </a:t>
            </a:r>
          </a:p>
          <a:p>
            <a:pPr>
              <a:lnSpc>
                <a:spcPct val="150000"/>
              </a:lnSpc>
            </a:pPr>
            <a:r>
              <a:rPr lang="en-AU" dirty="0"/>
              <a:t>We reduce the incidence of bullying, cyber bullying and other cyber risks. </a:t>
            </a:r>
          </a:p>
          <a:p>
            <a:pPr>
              <a:lnSpc>
                <a:spcPct val="150000"/>
              </a:lnSpc>
            </a:pPr>
            <a:r>
              <a:rPr lang="en-AU" dirty="0"/>
              <a:t>We advocate for the safety and wellbeing of children. </a:t>
            </a:r>
          </a:p>
          <a:p>
            <a:pPr>
              <a:lnSpc>
                <a:spcPct val="150000"/>
              </a:lnSpc>
            </a:pPr>
            <a:r>
              <a:rPr lang="en-AU" dirty="0"/>
              <a:t>We believe that all children should have a safe and happy childhood, without being subjected to any form of violence. </a:t>
            </a:r>
          </a:p>
        </p:txBody>
      </p:sp>
      <p:sp>
        <p:nvSpPr>
          <p:cNvPr id="4" name="Text Placeholder 3">
            <a:extLst>
              <a:ext uri="{FF2B5EF4-FFF2-40B4-BE49-F238E27FC236}">
                <a16:creationId xmlns:a16="http://schemas.microsoft.com/office/drawing/2014/main" id="{791948EC-101C-4610-A558-E5D387888C85}"/>
              </a:ext>
            </a:extLst>
          </p:cNvPr>
          <p:cNvSpPr>
            <a:spLocks noGrp="1"/>
          </p:cNvSpPr>
          <p:nvPr>
            <p:ph type="body" sz="quarter" idx="11"/>
          </p:nvPr>
        </p:nvSpPr>
        <p:spPr/>
        <p:txBody>
          <a:bodyPr/>
          <a:lstStyle/>
          <a:p>
            <a:r>
              <a:rPr lang="en-AU" b="1" dirty="0"/>
              <a:t>share this! image based bullying. so not ok.</a:t>
            </a:r>
          </a:p>
        </p:txBody>
      </p:sp>
      <p:sp>
        <p:nvSpPr>
          <p:cNvPr id="5" name="Slide Number Placeholder 4">
            <a:extLst>
              <a:ext uri="{FF2B5EF4-FFF2-40B4-BE49-F238E27FC236}">
                <a16:creationId xmlns:a16="http://schemas.microsoft.com/office/drawing/2014/main" id="{7853D3E7-EA3A-446C-A445-30492A18F570}"/>
              </a:ext>
            </a:extLst>
          </p:cNvPr>
          <p:cNvSpPr>
            <a:spLocks noGrp="1"/>
          </p:cNvSpPr>
          <p:nvPr>
            <p:ph type="sldNum" sz="quarter" idx="4"/>
          </p:nvPr>
        </p:nvSpPr>
        <p:spPr/>
        <p:txBody>
          <a:bodyPr/>
          <a:lstStyle/>
          <a:p>
            <a:fld id="{CFEEF19A-6AE8-1F42-81AC-45FDAD97CA1B}" type="slidenum">
              <a:rPr lang="en-US" smtClean="0"/>
              <a:pPr/>
              <a:t>2</a:t>
            </a:fld>
            <a:endParaRPr lang="en-US" dirty="0"/>
          </a:p>
        </p:txBody>
      </p:sp>
      <p:pic>
        <p:nvPicPr>
          <p:cNvPr id="7" name="Picture 6">
            <a:extLst>
              <a:ext uri="{FF2B5EF4-FFF2-40B4-BE49-F238E27FC236}">
                <a16:creationId xmlns:a16="http://schemas.microsoft.com/office/drawing/2014/main" id="{2D7444B6-82BC-4194-A2CE-31EA16F5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48" y="1854121"/>
            <a:ext cx="2408666" cy="757343"/>
          </a:xfrm>
          <a:prstGeom prst="rect">
            <a:avLst/>
          </a:prstGeom>
        </p:spPr>
      </p:pic>
    </p:spTree>
    <p:extLst>
      <p:ext uri="{BB962C8B-B14F-4D97-AF65-F5344CB8AC3E}">
        <p14:creationId xmlns:p14="http://schemas.microsoft.com/office/powerpoint/2010/main" val="109050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1C347D-4BC7-4D20-B4E2-4618647BB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26" y="1858837"/>
            <a:ext cx="3400839" cy="773551"/>
          </a:xfrm>
          <a:prstGeom prst="rect">
            <a:avLst/>
          </a:prstGeom>
        </p:spPr>
      </p:pic>
      <p:sp>
        <p:nvSpPr>
          <p:cNvPr id="2" name="Title 1">
            <a:extLst>
              <a:ext uri="{FF2B5EF4-FFF2-40B4-BE49-F238E27FC236}">
                <a16:creationId xmlns:a16="http://schemas.microsoft.com/office/drawing/2014/main" id="{4A83F858-858C-43FC-BC8F-B416041A45E2}"/>
              </a:ext>
            </a:extLst>
          </p:cNvPr>
          <p:cNvSpPr>
            <a:spLocks noGrp="1"/>
          </p:cNvSpPr>
          <p:nvPr>
            <p:ph type="title"/>
          </p:nvPr>
        </p:nvSpPr>
        <p:spPr/>
        <p:txBody>
          <a:bodyPr/>
          <a:lstStyle/>
          <a:p>
            <a:r>
              <a:rPr lang="en-AU" dirty="0"/>
              <a:t>A partnership</a:t>
            </a:r>
          </a:p>
        </p:txBody>
      </p:sp>
      <p:sp>
        <p:nvSpPr>
          <p:cNvPr id="3" name="Text Placeholder 2">
            <a:extLst>
              <a:ext uri="{FF2B5EF4-FFF2-40B4-BE49-F238E27FC236}">
                <a16:creationId xmlns:a16="http://schemas.microsoft.com/office/drawing/2014/main" id="{E1F20415-E52B-4B85-8594-07D3D9FD16CC}"/>
              </a:ext>
            </a:extLst>
          </p:cNvPr>
          <p:cNvSpPr>
            <a:spLocks noGrp="1"/>
          </p:cNvSpPr>
          <p:nvPr>
            <p:ph type="body" sz="quarter" idx="10"/>
          </p:nvPr>
        </p:nvSpPr>
        <p:spPr>
          <a:xfrm>
            <a:off x="1163638" y="2746375"/>
            <a:ext cx="9864725" cy="3683000"/>
          </a:xfrm>
        </p:spPr>
        <p:txBody>
          <a:bodyPr>
            <a:normAutofit/>
          </a:bodyPr>
          <a:lstStyle/>
          <a:p>
            <a:pPr>
              <a:lnSpc>
                <a:spcPct val="150000"/>
              </a:lnSpc>
            </a:pPr>
            <a:r>
              <a:rPr lang="en-AU" dirty="0"/>
              <a:t>The Supré Foundation’s dream is to foster a world where all girls can achieve their dreams, where globally this generation and future generations of girls have access to all they need to fulfil their potential. </a:t>
            </a:r>
          </a:p>
          <a:p>
            <a:pPr>
              <a:lnSpc>
                <a:spcPct val="150000"/>
              </a:lnSpc>
            </a:pPr>
            <a:r>
              <a:rPr lang="en-AU" dirty="0"/>
              <a:t>As Supré  expands internationally, the Foundation will continue to work with partners, providing a supportive environment and addressing the greatest needs in helping empower girls globally. </a:t>
            </a:r>
          </a:p>
        </p:txBody>
      </p:sp>
      <p:sp>
        <p:nvSpPr>
          <p:cNvPr id="4" name="Text Placeholder 3">
            <a:extLst>
              <a:ext uri="{FF2B5EF4-FFF2-40B4-BE49-F238E27FC236}">
                <a16:creationId xmlns:a16="http://schemas.microsoft.com/office/drawing/2014/main" id="{791948EC-101C-4610-A558-E5D387888C85}"/>
              </a:ext>
            </a:extLst>
          </p:cNvPr>
          <p:cNvSpPr>
            <a:spLocks noGrp="1"/>
          </p:cNvSpPr>
          <p:nvPr>
            <p:ph type="body" sz="quarter" idx="11"/>
          </p:nvPr>
        </p:nvSpPr>
        <p:spPr/>
        <p:txBody>
          <a:bodyPr/>
          <a:lstStyle/>
          <a:p>
            <a:r>
              <a:rPr lang="en-AU" b="1" dirty="0"/>
              <a:t>share this! image based bullying. so not ok.</a:t>
            </a:r>
          </a:p>
        </p:txBody>
      </p:sp>
      <p:sp>
        <p:nvSpPr>
          <p:cNvPr id="5" name="Slide Number Placeholder 4">
            <a:extLst>
              <a:ext uri="{FF2B5EF4-FFF2-40B4-BE49-F238E27FC236}">
                <a16:creationId xmlns:a16="http://schemas.microsoft.com/office/drawing/2014/main" id="{7853D3E7-EA3A-446C-A445-30492A18F570}"/>
              </a:ext>
            </a:extLst>
          </p:cNvPr>
          <p:cNvSpPr>
            <a:spLocks noGrp="1"/>
          </p:cNvSpPr>
          <p:nvPr>
            <p:ph type="sldNum" sz="quarter" idx="4"/>
          </p:nvPr>
        </p:nvSpPr>
        <p:spPr/>
        <p:txBody>
          <a:bodyPr/>
          <a:lstStyle/>
          <a:p>
            <a:fld id="{CFEEF19A-6AE8-1F42-81AC-45FDAD97CA1B}" type="slidenum">
              <a:rPr lang="en-US" smtClean="0"/>
              <a:pPr/>
              <a:t>3</a:t>
            </a:fld>
            <a:endParaRPr lang="en-US" dirty="0"/>
          </a:p>
        </p:txBody>
      </p:sp>
    </p:spTree>
    <p:extLst>
      <p:ext uri="{BB962C8B-B14F-4D97-AF65-F5344CB8AC3E}">
        <p14:creationId xmlns:p14="http://schemas.microsoft.com/office/powerpoint/2010/main" val="29059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F49EBC-1248-CC41-8F8B-4A526016A4CB}"/>
              </a:ext>
            </a:extLst>
          </p:cNvPr>
          <p:cNvSpPr>
            <a:spLocks noGrp="1"/>
          </p:cNvSpPr>
          <p:nvPr>
            <p:ph type="sldNum" sz="quarter" idx="4"/>
          </p:nvPr>
        </p:nvSpPr>
        <p:spPr/>
        <p:txBody>
          <a:bodyPr/>
          <a:lstStyle/>
          <a:p>
            <a:fld id="{CFEEF19A-6AE8-1F42-81AC-45FDAD97CA1B}" type="slidenum">
              <a:rPr lang="en-US" smtClean="0"/>
              <a:pPr/>
              <a:t>4</a:t>
            </a:fld>
            <a:endParaRPr lang="en-US" dirty="0"/>
          </a:p>
        </p:txBody>
      </p:sp>
      <p:pic>
        <p:nvPicPr>
          <p:cNvPr id="9" name="Picture 8">
            <a:extLst>
              <a:ext uri="{FF2B5EF4-FFF2-40B4-BE49-F238E27FC236}">
                <a16:creationId xmlns:a16="http://schemas.microsoft.com/office/drawing/2014/main" id="{B448B6E7-97C0-6745-BA66-766020FF990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6200000">
            <a:off x="-484642" y="1337752"/>
            <a:ext cx="1752367" cy="811588"/>
          </a:xfrm>
          <a:prstGeom prst="rect">
            <a:avLst/>
          </a:prstGeom>
        </p:spPr>
      </p:pic>
      <p:sp>
        <p:nvSpPr>
          <p:cNvPr id="10" name="Text Placeholder 9">
            <a:extLst>
              <a:ext uri="{FF2B5EF4-FFF2-40B4-BE49-F238E27FC236}">
                <a16:creationId xmlns:a16="http://schemas.microsoft.com/office/drawing/2014/main" id="{9C3325CA-B3CA-4F38-857B-C918ABB67AE2}"/>
              </a:ext>
            </a:extLst>
          </p:cNvPr>
          <p:cNvSpPr>
            <a:spLocks noGrp="1"/>
          </p:cNvSpPr>
          <p:nvPr>
            <p:ph type="body" sz="quarter" idx="11"/>
          </p:nvPr>
        </p:nvSpPr>
        <p:spPr/>
        <p:txBody>
          <a:bodyPr/>
          <a:lstStyle/>
          <a:p>
            <a:r>
              <a:rPr lang="en-AU" b="1" dirty="0">
                <a:latin typeface="Arial" panose="020B0604020202020204" pitchFamily="34" charset="0"/>
              </a:rPr>
              <a:t>share this! image based bullying. so not ok.</a:t>
            </a:r>
          </a:p>
        </p:txBody>
      </p:sp>
      <p:sp>
        <p:nvSpPr>
          <p:cNvPr id="14" name="Text Placeholder 13">
            <a:extLst>
              <a:ext uri="{FF2B5EF4-FFF2-40B4-BE49-F238E27FC236}">
                <a16:creationId xmlns:a16="http://schemas.microsoft.com/office/drawing/2014/main" id="{D338712B-A267-4B4C-A2EC-A8BF855937F3}"/>
              </a:ext>
            </a:extLst>
          </p:cNvPr>
          <p:cNvSpPr>
            <a:spLocks noGrp="1"/>
          </p:cNvSpPr>
          <p:nvPr>
            <p:ph type="body" sz="quarter" idx="10"/>
          </p:nvPr>
        </p:nvSpPr>
        <p:spPr>
          <a:xfrm>
            <a:off x="1163637" y="1709530"/>
            <a:ext cx="4752975" cy="4213699"/>
          </a:xfrm>
        </p:spPr>
        <p:txBody>
          <a:bodyPr>
            <a:noAutofit/>
          </a:bodyPr>
          <a:lstStyle/>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latin typeface="Arial" panose="020B0604020202020204" pitchFamily="34" charset="0"/>
              </a:rPr>
              <a:t>Raise awareness and change perceptions within the community relating to youth online relationships.</a:t>
            </a:r>
          </a:p>
          <a:p>
            <a:pPr marL="285750" indent="-285750">
              <a:lnSpc>
                <a:spcPct val="150000"/>
              </a:lnSpc>
              <a:spcBef>
                <a:spcPts val="600"/>
              </a:spcBef>
              <a:buClr>
                <a:srgbClr val="FAA61A"/>
              </a:buClr>
              <a:buSzPct val="125000"/>
              <a:buFont typeface="Arial" panose="020B0604020202020204" pitchFamily="34" charset="0"/>
              <a:buChar char="•"/>
            </a:pPr>
            <a:r>
              <a:rPr lang="en-AU" sz="1600" dirty="0">
                <a:latin typeface="Arial" panose="020B0604020202020204" pitchFamily="34" charset="0"/>
              </a:rPr>
              <a:t>Promote respect and highlight social inequalities relating to gender through healthy online relationships and interactions. </a:t>
            </a:r>
          </a:p>
          <a:p>
            <a:pPr marL="285750" indent="-285750">
              <a:lnSpc>
                <a:spcPct val="160000"/>
              </a:lnSpc>
              <a:spcBef>
                <a:spcPts val="600"/>
              </a:spcBef>
              <a:buClr>
                <a:srgbClr val="FAA61A"/>
              </a:buClr>
              <a:buSzPct val="125000"/>
              <a:buFont typeface="Arial" panose="020B0604020202020204" pitchFamily="34" charset="0"/>
              <a:buChar char="•"/>
            </a:pPr>
            <a:r>
              <a:rPr lang="en-AU" sz="1600" dirty="0">
                <a:latin typeface="Arial" panose="020B0604020202020204" pitchFamily="34" charset="0"/>
              </a:rPr>
              <a:t>Empower young people to make informed decisions. </a:t>
            </a:r>
          </a:p>
          <a:p>
            <a:pPr marL="285750" indent="-285750">
              <a:lnSpc>
                <a:spcPct val="160000"/>
              </a:lnSpc>
              <a:spcBef>
                <a:spcPts val="600"/>
              </a:spcBef>
              <a:buClr>
                <a:srgbClr val="FAA61A"/>
              </a:buClr>
              <a:buSzPct val="125000"/>
              <a:buFont typeface="Arial" panose="020B0604020202020204" pitchFamily="34" charset="0"/>
              <a:buChar char="•"/>
            </a:pPr>
            <a:r>
              <a:rPr lang="en-AU" sz="1600" dirty="0">
                <a:latin typeface="Arial" panose="020B0604020202020204" pitchFamily="34" charset="0"/>
              </a:rPr>
              <a:t>Build young people’s resilience through education.</a:t>
            </a:r>
          </a:p>
        </p:txBody>
      </p:sp>
      <p:sp>
        <p:nvSpPr>
          <p:cNvPr id="16" name="Title 15">
            <a:extLst>
              <a:ext uri="{FF2B5EF4-FFF2-40B4-BE49-F238E27FC236}">
                <a16:creationId xmlns:a16="http://schemas.microsoft.com/office/drawing/2014/main" id="{73607D4E-6089-4013-9DF7-12F00A2097A6}"/>
              </a:ext>
            </a:extLst>
          </p:cNvPr>
          <p:cNvSpPr>
            <a:spLocks noGrp="1"/>
          </p:cNvSpPr>
          <p:nvPr>
            <p:ph type="title"/>
          </p:nvPr>
        </p:nvSpPr>
        <p:spPr>
          <a:xfrm>
            <a:off x="1163638" y="1131566"/>
            <a:ext cx="4570099" cy="786686"/>
          </a:xfrm>
        </p:spPr>
        <p:txBody>
          <a:bodyPr/>
          <a:lstStyle/>
          <a:p>
            <a:r>
              <a:rPr lang="en-AU" dirty="0">
                <a:latin typeface="Arial" panose="020B0604020202020204" pitchFamily="34" charset="0"/>
              </a:rPr>
              <a:t>Our vision</a:t>
            </a:r>
          </a:p>
        </p:txBody>
      </p:sp>
      <p:pic>
        <p:nvPicPr>
          <p:cNvPr id="2" name="Picture 1">
            <a:extLst>
              <a:ext uri="{FF2B5EF4-FFF2-40B4-BE49-F238E27FC236}">
                <a16:creationId xmlns:a16="http://schemas.microsoft.com/office/drawing/2014/main" id="{7E11F7BD-2572-4F84-8F64-C04A2EBD731F}"/>
              </a:ext>
            </a:extLst>
          </p:cNvPr>
          <p:cNvPicPr>
            <a:picLocks noChangeAspect="1"/>
          </p:cNvPicPr>
          <p:nvPr/>
        </p:nvPicPr>
        <p:blipFill rotWithShape="1">
          <a:blip r:embed="rId4">
            <a:extLst>
              <a:ext uri="{28A0092B-C50C-407E-A947-70E740481C1C}">
                <a14:useLocalDpi xmlns:a14="http://schemas.microsoft.com/office/drawing/2010/main" val="0"/>
              </a:ext>
            </a:extLst>
          </a:blip>
          <a:srcRect l="3319" t="9538" r="1931"/>
          <a:stretch/>
        </p:blipFill>
        <p:spPr>
          <a:xfrm>
            <a:off x="9144073" y="240196"/>
            <a:ext cx="2866191" cy="1808922"/>
          </a:xfrm>
          <a:prstGeom prst="rect">
            <a:avLst/>
          </a:prstGeom>
        </p:spPr>
      </p:pic>
      <p:pic>
        <p:nvPicPr>
          <p:cNvPr id="3" name="Picture 2">
            <a:extLst>
              <a:ext uri="{FF2B5EF4-FFF2-40B4-BE49-F238E27FC236}">
                <a16:creationId xmlns:a16="http://schemas.microsoft.com/office/drawing/2014/main" id="{7A192FE5-D6D2-4CA3-A143-8FE0AA375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915" y="2619730"/>
            <a:ext cx="2742944" cy="1814182"/>
          </a:xfrm>
          <a:prstGeom prst="rect">
            <a:avLst/>
          </a:prstGeom>
        </p:spPr>
      </p:pic>
      <p:pic>
        <p:nvPicPr>
          <p:cNvPr id="4" name="Picture 3">
            <a:extLst>
              <a:ext uri="{FF2B5EF4-FFF2-40B4-BE49-F238E27FC236}">
                <a16:creationId xmlns:a16="http://schemas.microsoft.com/office/drawing/2014/main" id="{641B4522-304A-4AFA-80B0-D6B841DDD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915" y="240196"/>
            <a:ext cx="2742944" cy="2274486"/>
          </a:xfrm>
          <a:prstGeom prst="rect">
            <a:avLst/>
          </a:prstGeom>
        </p:spPr>
      </p:pic>
      <p:pic>
        <p:nvPicPr>
          <p:cNvPr id="7" name="Picture 6">
            <a:extLst>
              <a:ext uri="{FF2B5EF4-FFF2-40B4-BE49-F238E27FC236}">
                <a16:creationId xmlns:a16="http://schemas.microsoft.com/office/drawing/2014/main" id="{126D59B3-193F-4E22-AB79-E89C2D401E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73" y="2164122"/>
            <a:ext cx="2831148" cy="2089333"/>
          </a:xfrm>
          <a:prstGeom prst="rect">
            <a:avLst/>
          </a:prstGeom>
        </p:spPr>
      </p:pic>
      <p:pic>
        <p:nvPicPr>
          <p:cNvPr id="8" name="Picture 7">
            <a:extLst>
              <a:ext uri="{FF2B5EF4-FFF2-40B4-BE49-F238E27FC236}">
                <a16:creationId xmlns:a16="http://schemas.microsoft.com/office/drawing/2014/main" id="{2A3AA68E-F892-42D5-B7B5-DCACAACB3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2915" y="4538960"/>
            <a:ext cx="2742944" cy="2138681"/>
          </a:xfrm>
          <a:prstGeom prst="rect">
            <a:avLst/>
          </a:prstGeom>
        </p:spPr>
      </p:pic>
      <p:pic>
        <p:nvPicPr>
          <p:cNvPr id="12" name="Picture 11">
            <a:extLst>
              <a:ext uri="{FF2B5EF4-FFF2-40B4-BE49-F238E27FC236}">
                <a16:creationId xmlns:a16="http://schemas.microsoft.com/office/drawing/2014/main" id="{B86C7954-8094-4412-9569-7A8E0C876D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73" y="4368459"/>
            <a:ext cx="2866191" cy="2309182"/>
          </a:xfrm>
          <a:prstGeom prst="rect">
            <a:avLst/>
          </a:prstGeom>
        </p:spPr>
      </p:pic>
    </p:spTree>
    <p:extLst>
      <p:ext uri="{BB962C8B-B14F-4D97-AF65-F5344CB8AC3E}">
        <p14:creationId xmlns:p14="http://schemas.microsoft.com/office/powerpoint/2010/main" val="391849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772B0-673C-4472-AF1D-C28FC0E78E57}"/>
              </a:ext>
            </a:extLst>
          </p:cNvPr>
          <p:cNvSpPr>
            <a:spLocks noGrp="1"/>
          </p:cNvSpPr>
          <p:nvPr>
            <p:ph type="body" sz="quarter" idx="11"/>
          </p:nvPr>
        </p:nvSpPr>
        <p:spPr/>
        <p:txBody>
          <a:bodyPr/>
          <a:lstStyle/>
          <a:p>
            <a:endParaRPr lang="en-AU" b="1" dirty="0"/>
          </a:p>
          <a:p>
            <a:endParaRPr lang="en-AU" b="1" dirty="0"/>
          </a:p>
          <a:p>
            <a:r>
              <a:rPr lang="en-AU" b="1" dirty="0"/>
              <a:t>share this! image based bullying. so not ok.</a:t>
            </a:r>
          </a:p>
          <a:p>
            <a:endParaRPr lang="en-AU" dirty="0"/>
          </a:p>
          <a:p>
            <a:endParaRPr lang="en-AU" dirty="0"/>
          </a:p>
        </p:txBody>
      </p:sp>
      <p:pic>
        <p:nvPicPr>
          <p:cNvPr id="4" name="Picture Placeholder 3">
            <a:extLst>
              <a:ext uri="{FF2B5EF4-FFF2-40B4-BE49-F238E27FC236}">
                <a16:creationId xmlns:a16="http://schemas.microsoft.com/office/drawing/2014/main" id="{151104B8-991A-467E-9612-AB8FB9B882C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id="{69938B0D-BE0C-4E0C-AB42-8D9B3AB28267}"/>
              </a:ext>
            </a:extLst>
          </p:cNvPr>
          <p:cNvSpPr>
            <a:spLocks noGrp="1"/>
          </p:cNvSpPr>
          <p:nvPr>
            <p:ph type="sldNum" sz="quarter" idx="4"/>
          </p:nvPr>
        </p:nvSpPr>
        <p:spPr/>
        <p:txBody>
          <a:bodyPr/>
          <a:lstStyle/>
          <a:p>
            <a:fld id="{CFEEF19A-6AE8-1F42-81AC-45FDAD97CA1B}" type="slidenum">
              <a:rPr lang="en-US" smtClean="0"/>
              <a:pPr/>
              <a:t>5</a:t>
            </a:fld>
            <a:endParaRPr lang="en-US" dirty="0"/>
          </a:p>
        </p:txBody>
      </p:sp>
      <p:sp>
        <p:nvSpPr>
          <p:cNvPr id="8" name="Title 10">
            <a:extLst>
              <a:ext uri="{FF2B5EF4-FFF2-40B4-BE49-F238E27FC236}">
                <a16:creationId xmlns:a16="http://schemas.microsoft.com/office/drawing/2014/main" id="{A93F46D5-F9E0-4D71-8DE5-5B78CD725E93}"/>
              </a:ext>
            </a:extLst>
          </p:cNvPr>
          <p:cNvSpPr>
            <a:spLocks noGrp="1"/>
          </p:cNvSpPr>
          <p:nvPr>
            <p:ph type="title"/>
          </p:nvPr>
        </p:nvSpPr>
        <p:spPr>
          <a:xfrm>
            <a:off x="1163638" y="1971016"/>
            <a:ext cx="4752975" cy="772184"/>
          </a:xfrm>
        </p:spPr>
        <p:txBody>
          <a:bodyPr/>
          <a:lstStyle/>
          <a:p>
            <a:r>
              <a:rPr lang="en-AU" dirty="0"/>
              <a:t>How we did it</a:t>
            </a:r>
          </a:p>
        </p:txBody>
      </p:sp>
      <p:sp>
        <p:nvSpPr>
          <p:cNvPr id="9" name="Text Placeholder 8">
            <a:extLst>
              <a:ext uri="{FF2B5EF4-FFF2-40B4-BE49-F238E27FC236}">
                <a16:creationId xmlns:a16="http://schemas.microsoft.com/office/drawing/2014/main" id="{A331D10D-C398-4E9A-9B43-B08DFCD63DFE}"/>
              </a:ext>
            </a:extLst>
          </p:cNvPr>
          <p:cNvSpPr>
            <a:spLocks noGrp="1"/>
          </p:cNvSpPr>
          <p:nvPr>
            <p:ph type="body" sz="quarter" idx="10"/>
          </p:nvPr>
        </p:nvSpPr>
        <p:spPr>
          <a:xfrm>
            <a:off x="1163638" y="2743200"/>
            <a:ext cx="4752976" cy="2615309"/>
          </a:xfrm>
        </p:spPr>
        <p:txBody>
          <a:bodyPr/>
          <a:lstStyle/>
          <a:p>
            <a:r>
              <a:rPr lang="en-AU" sz="2000" dirty="0">
                <a:solidFill>
                  <a:srgbClr val="FAA61A"/>
                </a:solidFill>
              </a:rPr>
              <a:t>In-depth workshops in schools</a:t>
            </a:r>
          </a:p>
          <a:p>
            <a:endParaRPr lang="en-AU" sz="900" dirty="0"/>
          </a:p>
          <a:p>
            <a:pPr>
              <a:lnSpc>
                <a:spcPct val="150000"/>
              </a:lnSpc>
            </a:pPr>
            <a:r>
              <a:rPr lang="en-AU" dirty="0"/>
              <a:t>We involved 14 to 16 year-olds in two separate workshops in schools, 3 to 6 months apart. </a:t>
            </a:r>
          </a:p>
          <a:p>
            <a:endParaRPr lang="en-AU" sz="1100" dirty="0"/>
          </a:p>
          <a:p>
            <a:r>
              <a:rPr lang="en-AU" dirty="0"/>
              <a:t>We conducted parent workshops.</a:t>
            </a:r>
          </a:p>
        </p:txBody>
      </p:sp>
      <p:pic>
        <p:nvPicPr>
          <p:cNvPr id="10" name="Picture 9">
            <a:extLst>
              <a:ext uri="{FF2B5EF4-FFF2-40B4-BE49-F238E27FC236}">
                <a16:creationId xmlns:a16="http://schemas.microsoft.com/office/drawing/2014/main" id="{43CB8736-B10D-4C5A-9C66-2E86CF847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38" y="4902200"/>
            <a:ext cx="2093213" cy="1595478"/>
          </a:xfrm>
          <a:prstGeom prst="rect">
            <a:avLst/>
          </a:prstGeom>
        </p:spPr>
      </p:pic>
    </p:spTree>
    <p:extLst>
      <p:ext uri="{BB962C8B-B14F-4D97-AF65-F5344CB8AC3E}">
        <p14:creationId xmlns:p14="http://schemas.microsoft.com/office/powerpoint/2010/main" val="339441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4E1A73-E0EB-FF4E-9F64-36AFE56B0E15}"/>
              </a:ext>
            </a:extLst>
          </p:cNvPr>
          <p:cNvSpPr>
            <a:spLocks noGrp="1"/>
          </p:cNvSpPr>
          <p:nvPr>
            <p:ph type="sldNum" sz="quarter" idx="4"/>
          </p:nvPr>
        </p:nvSpPr>
        <p:spPr/>
        <p:txBody>
          <a:bodyPr/>
          <a:lstStyle/>
          <a:p>
            <a:fld id="{CFEEF19A-6AE8-1F42-81AC-45FDAD97CA1B}" type="slidenum">
              <a:rPr lang="en-US" smtClean="0"/>
              <a:pPr/>
              <a:t>6</a:t>
            </a:fld>
            <a:endParaRPr lang="en-US" dirty="0"/>
          </a:p>
        </p:txBody>
      </p:sp>
      <p:pic>
        <p:nvPicPr>
          <p:cNvPr id="6" name="Picture 5">
            <a:extLst>
              <a:ext uri="{FF2B5EF4-FFF2-40B4-BE49-F238E27FC236}">
                <a16:creationId xmlns:a16="http://schemas.microsoft.com/office/drawing/2014/main" id="{0C5B076A-E912-7C4B-B55E-ED32023808A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86929" y="0"/>
            <a:ext cx="1877923" cy="677562"/>
          </a:xfrm>
          <a:prstGeom prst="rect">
            <a:avLst/>
          </a:prstGeom>
        </p:spPr>
      </p:pic>
      <p:pic>
        <p:nvPicPr>
          <p:cNvPr id="7" name="Picture 6">
            <a:extLst>
              <a:ext uri="{FF2B5EF4-FFF2-40B4-BE49-F238E27FC236}">
                <a16:creationId xmlns:a16="http://schemas.microsoft.com/office/drawing/2014/main" id="{328DC107-0CBB-3540-A96E-41E4B56024B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709052" y="0"/>
            <a:ext cx="1482948" cy="1125538"/>
          </a:xfrm>
          <a:prstGeom prst="rect">
            <a:avLst/>
          </a:prstGeom>
        </p:spPr>
      </p:pic>
      <p:sp>
        <p:nvSpPr>
          <p:cNvPr id="10" name="Slide Number Placeholder 4">
            <a:extLst>
              <a:ext uri="{FF2B5EF4-FFF2-40B4-BE49-F238E27FC236}">
                <a16:creationId xmlns:a16="http://schemas.microsoft.com/office/drawing/2014/main" id="{771D75D1-AB9C-4A79-A1F0-7D6CAD30C9CA}"/>
              </a:ext>
            </a:extLst>
          </p:cNvPr>
          <p:cNvSpPr txBox="1">
            <a:spLocks/>
          </p:cNvSpPr>
          <p:nvPr/>
        </p:nvSpPr>
        <p:spPr>
          <a:xfrm>
            <a:off x="11317075" y="6356350"/>
            <a:ext cx="504826" cy="36512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EF19A-6AE8-1F42-81AC-45FDAD97CA1B}" type="slidenum">
              <a:rPr lang="en-US" smtClean="0"/>
              <a:pPr/>
              <a:t>6</a:t>
            </a:fld>
            <a:endParaRPr lang="en-US" dirty="0"/>
          </a:p>
        </p:txBody>
      </p:sp>
      <p:sp>
        <p:nvSpPr>
          <p:cNvPr id="13" name="Text Placeholder 8">
            <a:extLst>
              <a:ext uri="{FF2B5EF4-FFF2-40B4-BE49-F238E27FC236}">
                <a16:creationId xmlns:a16="http://schemas.microsoft.com/office/drawing/2014/main" id="{5D15800F-5E30-4AD2-AA75-21DBC50C309D}"/>
              </a:ext>
            </a:extLst>
          </p:cNvPr>
          <p:cNvSpPr txBox="1">
            <a:spLocks/>
          </p:cNvSpPr>
          <p:nvPr/>
        </p:nvSpPr>
        <p:spPr>
          <a:xfrm>
            <a:off x="1163638" y="2743200"/>
            <a:ext cx="6101866" cy="31507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FAA61A"/>
                </a:solidFill>
              </a:rPr>
              <a:t>A national marketing campaign in Supré stores and their online community -</a:t>
            </a:r>
            <a:endParaRPr lang="en-AU" dirty="0"/>
          </a:p>
          <a:p>
            <a:endParaRPr lang="en-AU" dirty="0"/>
          </a:p>
          <a:p>
            <a:pPr marL="285750" indent="-285750">
              <a:buClr>
                <a:srgbClr val="8A3394"/>
              </a:buClr>
              <a:buSzPct val="120000"/>
              <a:buFont typeface="Arial" panose="020B0604020202020204" pitchFamily="34" charset="0"/>
              <a:buChar char="•"/>
            </a:pPr>
            <a:r>
              <a:rPr lang="en-AU" dirty="0"/>
              <a:t>a microsite and mini booklet </a:t>
            </a:r>
          </a:p>
          <a:p>
            <a:pPr marL="285750" indent="-285750">
              <a:buClr>
                <a:srgbClr val="8A3394"/>
              </a:buClr>
              <a:buSzPct val="120000"/>
              <a:buFont typeface="Arial" panose="020B0604020202020204" pitchFamily="34" charset="0"/>
              <a:buChar char="•"/>
            </a:pPr>
            <a:r>
              <a:rPr lang="en-AU" dirty="0"/>
              <a:t>‘social ambush’ using influencers including ambassadors </a:t>
            </a:r>
          </a:p>
          <a:p>
            <a:pPr marL="285750" indent="-285750">
              <a:buClr>
                <a:srgbClr val="8A3394"/>
              </a:buClr>
              <a:buSzPct val="120000"/>
              <a:buFont typeface="Arial" panose="020B0604020202020204" pitchFamily="34" charset="0"/>
              <a:buChar char="•"/>
            </a:pPr>
            <a:r>
              <a:rPr lang="en-AU" dirty="0"/>
              <a:t>in-store launch event </a:t>
            </a:r>
          </a:p>
          <a:p>
            <a:pPr marL="285750" indent="-285750">
              <a:buClr>
                <a:srgbClr val="8A3394"/>
              </a:buClr>
              <a:buSzPct val="120000"/>
              <a:buFont typeface="Arial" panose="020B0604020202020204" pitchFamily="34" charset="0"/>
              <a:buChar char="•"/>
            </a:pPr>
            <a:r>
              <a:rPr lang="en-AU" dirty="0"/>
              <a:t>media program </a:t>
            </a:r>
          </a:p>
          <a:p>
            <a:pPr marL="285750" indent="-285750">
              <a:buClr>
                <a:srgbClr val="8A3394"/>
              </a:buClr>
              <a:buSzPct val="120000"/>
              <a:buFont typeface="Arial" panose="020B0604020202020204" pitchFamily="34" charset="0"/>
              <a:buChar char="•"/>
            </a:pPr>
            <a:r>
              <a:rPr lang="en-AU" dirty="0"/>
              <a:t>Supré store signage.</a:t>
            </a:r>
          </a:p>
        </p:txBody>
      </p:sp>
      <p:pic>
        <p:nvPicPr>
          <p:cNvPr id="14" name="Picture 13">
            <a:extLst>
              <a:ext uri="{FF2B5EF4-FFF2-40B4-BE49-F238E27FC236}">
                <a16:creationId xmlns:a16="http://schemas.microsoft.com/office/drawing/2014/main" id="{33A4D8AB-21AB-489C-8B31-0334A548AED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46807" y="2921024"/>
            <a:ext cx="3447109" cy="1120977"/>
          </a:xfrm>
          <a:prstGeom prst="rect">
            <a:avLst/>
          </a:prstGeom>
        </p:spPr>
      </p:pic>
      <p:sp>
        <p:nvSpPr>
          <p:cNvPr id="15" name="Slide Number Placeholder 4">
            <a:extLst>
              <a:ext uri="{FF2B5EF4-FFF2-40B4-BE49-F238E27FC236}">
                <a16:creationId xmlns:a16="http://schemas.microsoft.com/office/drawing/2014/main" id="{53856199-9550-4371-8E7D-01BB083B8CE5}"/>
              </a:ext>
            </a:extLst>
          </p:cNvPr>
          <p:cNvSpPr txBox="1">
            <a:spLocks/>
          </p:cNvSpPr>
          <p:nvPr/>
        </p:nvSpPr>
        <p:spPr>
          <a:xfrm>
            <a:off x="11469475" y="6508750"/>
            <a:ext cx="504826" cy="36512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EEF19A-6AE8-1F42-81AC-45FDAD97CA1B}" type="slidenum">
              <a:rPr lang="en-US" smtClean="0"/>
              <a:pPr/>
              <a:t>6</a:t>
            </a:fld>
            <a:endParaRPr lang="en-US" dirty="0"/>
          </a:p>
        </p:txBody>
      </p:sp>
      <p:pic>
        <p:nvPicPr>
          <p:cNvPr id="4" name="Picture 3">
            <a:extLst>
              <a:ext uri="{FF2B5EF4-FFF2-40B4-BE49-F238E27FC236}">
                <a16:creationId xmlns:a16="http://schemas.microsoft.com/office/drawing/2014/main" id="{5542160D-3C70-4B7D-84C5-724294DA6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2338" y="1005895"/>
            <a:ext cx="4019247" cy="1051298"/>
          </a:xfrm>
          <a:prstGeom prst="rect">
            <a:avLst/>
          </a:prstGeom>
        </p:spPr>
      </p:pic>
      <p:pic>
        <p:nvPicPr>
          <p:cNvPr id="19" name="Picture 18">
            <a:extLst>
              <a:ext uri="{FF2B5EF4-FFF2-40B4-BE49-F238E27FC236}">
                <a16:creationId xmlns:a16="http://schemas.microsoft.com/office/drawing/2014/main" id="{4CD4611A-00B9-4B48-94A3-295994A756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2337" y="5189335"/>
            <a:ext cx="4039563" cy="871439"/>
          </a:xfrm>
          <a:prstGeom prst="rect">
            <a:avLst/>
          </a:prstGeom>
        </p:spPr>
      </p:pic>
      <p:pic>
        <p:nvPicPr>
          <p:cNvPr id="20" name="Picture 19">
            <a:extLst>
              <a:ext uri="{FF2B5EF4-FFF2-40B4-BE49-F238E27FC236}">
                <a16:creationId xmlns:a16="http://schemas.microsoft.com/office/drawing/2014/main" id="{D3014905-F7E3-4ABC-9AA9-71265A54A30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782338" y="2021543"/>
            <a:ext cx="4019248" cy="843814"/>
          </a:xfrm>
          <a:prstGeom prst="rect">
            <a:avLst/>
          </a:prstGeom>
        </p:spPr>
      </p:pic>
      <p:pic>
        <p:nvPicPr>
          <p:cNvPr id="21" name="Picture 20">
            <a:extLst>
              <a:ext uri="{FF2B5EF4-FFF2-40B4-BE49-F238E27FC236}">
                <a16:creationId xmlns:a16="http://schemas.microsoft.com/office/drawing/2014/main" id="{149C67F3-70FC-4460-ABA2-0561F7AD83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2338" y="4012691"/>
            <a:ext cx="4019248" cy="1203368"/>
          </a:xfrm>
          <a:prstGeom prst="rect">
            <a:avLst/>
          </a:prstGeom>
        </p:spPr>
      </p:pic>
      <p:pic>
        <p:nvPicPr>
          <p:cNvPr id="22" name="Picture 21">
            <a:extLst>
              <a:ext uri="{FF2B5EF4-FFF2-40B4-BE49-F238E27FC236}">
                <a16:creationId xmlns:a16="http://schemas.microsoft.com/office/drawing/2014/main" id="{1E0F66FD-D24A-4601-889A-07CC5203AE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3091" y="1758701"/>
            <a:ext cx="2647950" cy="742950"/>
          </a:xfrm>
          <a:prstGeom prst="rect">
            <a:avLst/>
          </a:prstGeom>
        </p:spPr>
      </p:pic>
      <p:sp>
        <p:nvSpPr>
          <p:cNvPr id="23" name="Text Placeholder 3">
            <a:extLst>
              <a:ext uri="{FF2B5EF4-FFF2-40B4-BE49-F238E27FC236}">
                <a16:creationId xmlns:a16="http://schemas.microsoft.com/office/drawing/2014/main" id="{33023755-C540-4E7B-BAF4-9E489C4F2A83}"/>
              </a:ext>
            </a:extLst>
          </p:cNvPr>
          <p:cNvSpPr txBox="1">
            <a:spLocks/>
          </p:cNvSpPr>
          <p:nvPr/>
        </p:nvSpPr>
        <p:spPr>
          <a:xfrm>
            <a:off x="658813" y="0"/>
            <a:ext cx="5257800" cy="584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50" b="0" i="0" kern="1200">
                <a:solidFill>
                  <a:srgbClr val="B070A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share this! image based bullying. so not ok.</a:t>
            </a:r>
            <a:endParaRPr lang="en-AU" b="1" dirty="0"/>
          </a:p>
        </p:txBody>
      </p:sp>
    </p:spTree>
    <p:extLst>
      <p:ext uri="{BB962C8B-B14F-4D97-AF65-F5344CB8AC3E}">
        <p14:creationId xmlns:p14="http://schemas.microsoft.com/office/powerpoint/2010/main" val="256547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F858-858C-43FC-BC8F-B416041A45E2}"/>
              </a:ext>
            </a:extLst>
          </p:cNvPr>
          <p:cNvSpPr>
            <a:spLocks noGrp="1"/>
          </p:cNvSpPr>
          <p:nvPr>
            <p:ph type="title"/>
          </p:nvPr>
        </p:nvSpPr>
        <p:spPr>
          <a:xfrm>
            <a:off x="1163638" y="1125538"/>
            <a:ext cx="9864724" cy="892105"/>
          </a:xfrm>
        </p:spPr>
        <p:txBody>
          <a:bodyPr/>
          <a:lstStyle/>
          <a:p>
            <a:r>
              <a:rPr lang="en-AU" dirty="0"/>
              <a:t>What worked?</a:t>
            </a:r>
          </a:p>
        </p:txBody>
      </p:sp>
      <p:sp>
        <p:nvSpPr>
          <p:cNvPr id="4" name="Text Placeholder 3">
            <a:extLst>
              <a:ext uri="{FF2B5EF4-FFF2-40B4-BE49-F238E27FC236}">
                <a16:creationId xmlns:a16="http://schemas.microsoft.com/office/drawing/2014/main" id="{791948EC-101C-4610-A558-E5D387888C85}"/>
              </a:ext>
            </a:extLst>
          </p:cNvPr>
          <p:cNvSpPr>
            <a:spLocks noGrp="1"/>
          </p:cNvSpPr>
          <p:nvPr>
            <p:ph type="body" sz="quarter" idx="11"/>
          </p:nvPr>
        </p:nvSpPr>
        <p:spPr/>
        <p:txBody>
          <a:bodyPr/>
          <a:lstStyle/>
          <a:p>
            <a:r>
              <a:rPr lang="en-AU" b="1" dirty="0"/>
              <a:t>share this! image based bullying. so not ok.</a:t>
            </a:r>
          </a:p>
        </p:txBody>
      </p:sp>
      <p:sp>
        <p:nvSpPr>
          <p:cNvPr id="5" name="Slide Number Placeholder 4">
            <a:extLst>
              <a:ext uri="{FF2B5EF4-FFF2-40B4-BE49-F238E27FC236}">
                <a16:creationId xmlns:a16="http://schemas.microsoft.com/office/drawing/2014/main" id="{7853D3E7-EA3A-446C-A445-30492A18F570}"/>
              </a:ext>
            </a:extLst>
          </p:cNvPr>
          <p:cNvSpPr>
            <a:spLocks noGrp="1"/>
          </p:cNvSpPr>
          <p:nvPr>
            <p:ph type="sldNum" sz="quarter" idx="4"/>
          </p:nvPr>
        </p:nvSpPr>
        <p:spPr/>
        <p:txBody>
          <a:bodyPr/>
          <a:lstStyle/>
          <a:p>
            <a:fld id="{CFEEF19A-6AE8-1F42-81AC-45FDAD97CA1B}" type="slidenum">
              <a:rPr lang="en-US" smtClean="0"/>
              <a:pPr/>
              <a:t>7</a:t>
            </a:fld>
            <a:endParaRPr lang="en-US" dirty="0"/>
          </a:p>
        </p:txBody>
      </p:sp>
      <p:sp>
        <p:nvSpPr>
          <p:cNvPr id="7" name="Text Placeholder 13">
            <a:extLst>
              <a:ext uri="{FF2B5EF4-FFF2-40B4-BE49-F238E27FC236}">
                <a16:creationId xmlns:a16="http://schemas.microsoft.com/office/drawing/2014/main" id="{817E784A-6A76-434B-A24A-584A59508042}"/>
              </a:ext>
            </a:extLst>
          </p:cNvPr>
          <p:cNvSpPr txBox="1">
            <a:spLocks/>
          </p:cNvSpPr>
          <p:nvPr/>
        </p:nvSpPr>
        <p:spPr>
          <a:xfrm>
            <a:off x="1163637" y="2749550"/>
            <a:ext cx="9441415" cy="14944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solidFill>
                  <a:schemeClr val="tx1"/>
                </a:solidFill>
              </a:rPr>
              <a:t>Co-design by young people with educators and marketers and therefore recognised where young people are at. </a:t>
            </a:r>
          </a:p>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solidFill>
                  <a:schemeClr val="tx1"/>
                </a:solidFill>
              </a:rPr>
              <a:t>Not saying ‘just say no’ which does not acknowledge young people’s reality. </a:t>
            </a:r>
          </a:p>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solidFill>
                  <a:schemeClr val="tx1"/>
                </a:solidFill>
              </a:rPr>
              <a:t>Run by an outside facilitator who was not a teacher (or parent).  Teachers reported they tended to focus on the legal aspects because other issues were too sensitive.  They were happy to leave it to someone who knows how to do that. </a:t>
            </a:r>
          </a:p>
        </p:txBody>
      </p:sp>
      <p:pic>
        <p:nvPicPr>
          <p:cNvPr id="11" name="Picture 10">
            <a:extLst>
              <a:ext uri="{FF2B5EF4-FFF2-40B4-BE49-F238E27FC236}">
                <a16:creationId xmlns:a16="http://schemas.microsoft.com/office/drawing/2014/main" id="{09A7B66B-39AB-48F6-A2CE-87AD0B1E3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68" y="1819240"/>
            <a:ext cx="2017716" cy="892106"/>
          </a:xfrm>
          <a:prstGeom prst="rect">
            <a:avLst/>
          </a:prstGeom>
        </p:spPr>
      </p:pic>
    </p:spTree>
    <p:extLst>
      <p:ext uri="{BB962C8B-B14F-4D97-AF65-F5344CB8AC3E}">
        <p14:creationId xmlns:p14="http://schemas.microsoft.com/office/powerpoint/2010/main" val="53389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1948EC-101C-4610-A558-E5D387888C85}"/>
              </a:ext>
            </a:extLst>
          </p:cNvPr>
          <p:cNvSpPr>
            <a:spLocks noGrp="1"/>
          </p:cNvSpPr>
          <p:nvPr>
            <p:ph type="body" sz="quarter" idx="11"/>
          </p:nvPr>
        </p:nvSpPr>
        <p:spPr/>
        <p:txBody>
          <a:bodyPr/>
          <a:lstStyle/>
          <a:p>
            <a:r>
              <a:rPr lang="en-AU" b="1" dirty="0"/>
              <a:t>share this! image based bullying. so not ok.</a:t>
            </a:r>
          </a:p>
        </p:txBody>
      </p:sp>
      <p:sp>
        <p:nvSpPr>
          <p:cNvPr id="5" name="Slide Number Placeholder 4">
            <a:extLst>
              <a:ext uri="{FF2B5EF4-FFF2-40B4-BE49-F238E27FC236}">
                <a16:creationId xmlns:a16="http://schemas.microsoft.com/office/drawing/2014/main" id="{7853D3E7-EA3A-446C-A445-30492A18F570}"/>
              </a:ext>
            </a:extLst>
          </p:cNvPr>
          <p:cNvSpPr>
            <a:spLocks noGrp="1"/>
          </p:cNvSpPr>
          <p:nvPr>
            <p:ph type="sldNum" sz="quarter" idx="4"/>
          </p:nvPr>
        </p:nvSpPr>
        <p:spPr/>
        <p:txBody>
          <a:bodyPr/>
          <a:lstStyle/>
          <a:p>
            <a:fld id="{CFEEF19A-6AE8-1F42-81AC-45FDAD97CA1B}" type="slidenum">
              <a:rPr lang="en-US" smtClean="0"/>
              <a:pPr/>
              <a:t>8</a:t>
            </a:fld>
            <a:endParaRPr lang="en-US" dirty="0"/>
          </a:p>
        </p:txBody>
      </p:sp>
      <p:sp>
        <p:nvSpPr>
          <p:cNvPr id="8" name="Text Placeholder 13">
            <a:extLst>
              <a:ext uri="{FF2B5EF4-FFF2-40B4-BE49-F238E27FC236}">
                <a16:creationId xmlns:a16="http://schemas.microsoft.com/office/drawing/2014/main" id="{A88D3842-2D4B-477F-B44C-F7750C9B39AD}"/>
              </a:ext>
            </a:extLst>
          </p:cNvPr>
          <p:cNvSpPr txBox="1">
            <a:spLocks/>
          </p:cNvSpPr>
          <p:nvPr/>
        </p:nvSpPr>
        <p:spPr>
          <a:xfrm>
            <a:off x="1163637" y="2401650"/>
            <a:ext cx="6161502" cy="42136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solidFill>
                  <a:schemeClr val="tx1"/>
                </a:solidFill>
              </a:rPr>
              <a:t>A classroom discussion rather than auditorium lecture.  There was power in a face-to-face deliberation that explored the issue from different angles. It forced young people into having discussions about the other people’s perspectives, which generated empathy. </a:t>
            </a:r>
          </a:p>
          <a:p>
            <a:pPr marL="285750" indent="-285750">
              <a:lnSpc>
                <a:spcPct val="150000"/>
              </a:lnSpc>
              <a:spcBef>
                <a:spcPts val="0"/>
              </a:spcBef>
              <a:spcAft>
                <a:spcPts val="600"/>
              </a:spcAft>
              <a:buClr>
                <a:srgbClr val="FAA61A"/>
              </a:buClr>
              <a:buSzPct val="125000"/>
              <a:buFont typeface="Arial" panose="020B0604020202020204" pitchFamily="34" charset="0"/>
              <a:buChar char="•"/>
            </a:pPr>
            <a:r>
              <a:rPr lang="en-AU" sz="1600" dirty="0">
                <a:solidFill>
                  <a:schemeClr val="tx1"/>
                </a:solidFill>
              </a:rPr>
              <a:t>Continuing and reinforcing the conversation.  Facilitators reported it was the second workshop that made the most difference.</a:t>
            </a:r>
          </a:p>
        </p:txBody>
      </p:sp>
      <p:pic>
        <p:nvPicPr>
          <p:cNvPr id="9" name="Picture 8">
            <a:extLst>
              <a:ext uri="{FF2B5EF4-FFF2-40B4-BE49-F238E27FC236}">
                <a16:creationId xmlns:a16="http://schemas.microsoft.com/office/drawing/2014/main" id="{094E05BE-98E0-4B84-B439-D3F29F7B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809" y="920719"/>
            <a:ext cx="3357266" cy="5020845"/>
          </a:xfrm>
          <a:prstGeom prst="rect">
            <a:avLst/>
          </a:prstGeom>
        </p:spPr>
      </p:pic>
    </p:spTree>
    <p:extLst>
      <p:ext uri="{BB962C8B-B14F-4D97-AF65-F5344CB8AC3E}">
        <p14:creationId xmlns:p14="http://schemas.microsoft.com/office/powerpoint/2010/main" val="212908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8854FC-D553-A74D-A452-81A433FBBB36}"/>
              </a:ext>
            </a:extLst>
          </p:cNvPr>
          <p:cNvSpPr>
            <a:spLocks noGrp="1"/>
          </p:cNvSpPr>
          <p:nvPr>
            <p:ph type="sldNum" sz="quarter" idx="4"/>
          </p:nvPr>
        </p:nvSpPr>
        <p:spPr/>
        <p:txBody>
          <a:bodyPr/>
          <a:lstStyle/>
          <a:p>
            <a:fld id="{CFEEF19A-6AE8-1F42-81AC-45FDAD97CA1B}" type="slidenum">
              <a:rPr lang="en-US" smtClean="0"/>
              <a:pPr/>
              <a:t>9</a:t>
            </a:fld>
            <a:endParaRPr lang="en-US" dirty="0"/>
          </a:p>
        </p:txBody>
      </p:sp>
      <p:pic>
        <p:nvPicPr>
          <p:cNvPr id="17" name="Picture 16">
            <a:extLst>
              <a:ext uri="{FF2B5EF4-FFF2-40B4-BE49-F238E27FC236}">
                <a16:creationId xmlns:a16="http://schemas.microsoft.com/office/drawing/2014/main" id="{38882426-537E-9746-8FA7-38775288C5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71434" y="0"/>
            <a:ext cx="2027290" cy="950950"/>
          </a:xfrm>
          <a:prstGeom prst="rect">
            <a:avLst/>
          </a:prstGeom>
        </p:spPr>
      </p:pic>
      <p:pic>
        <p:nvPicPr>
          <p:cNvPr id="18" name="Picture 17">
            <a:extLst>
              <a:ext uri="{FF2B5EF4-FFF2-40B4-BE49-F238E27FC236}">
                <a16:creationId xmlns:a16="http://schemas.microsoft.com/office/drawing/2014/main" id="{03C47A9C-5A27-194E-B1C0-FA0E6C85A31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33521" y="6058709"/>
            <a:ext cx="965669" cy="832861"/>
          </a:xfrm>
          <a:prstGeom prst="rect">
            <a:avLst/>
          </a:prstGeom>
        </p:spPr>
      </p:pic>
      <p:sp>
        <p:nvSpPr>
          <p:cNvPr id="7" name="TextBox 6">
            <a:extLst>
              <a:ext uri="{FF2B5EF4-FFF2-40B4-BE49-F238E27FC236}">
                <a16:creationId xmlns:a16="http://schemas.microsoft.com/office/drawing/2014/main" id="{E8600698-46AC-D941-8C0B-902A21E516CB}"/>
              </a:ext>
            </a:extLst>
          </p:cNvPr>
          <p:cNvSpPr txBox="1"/>
          <p:nvPr/>
        </p:nvSpPr>
        <p:spPr>
          <a:xfrm>
            <a:off x="167425" y="2131454"/>
            <a:ext cx="184731" cy="369332"/>
          </a:xfrm>
          <a:prstGeom prst="rect">
            <a:avLst/>
          </a:prstGeom>
          <a:noFill/>
        </p:spPr>
        <p:txBody>
          <a:bodyPr wrap="none" rtlCol="0">
            <a:spAutoFit/>
          </a:bodyPr>
          <a:lstStyle/>
          <a:p>
            <a:endParaRPr lang="en-US" dirty="0"/>
          </a:p>
        </p:txBody>
      </p:sp>
      <p:sp>
        <p:nvSpPr>
          <p:cNvPr id="8" name="Title 7">
            <a:extLst>
              <a:ext uri="{FF2B5EF4-FFF2-40B4-BE49-F238E27FC236}">
                <a16:creationId xmlns:a16="http://schemas.microsoft.com/office/drawing/2014/main" id="{BB0F5B30-0171-4087-90CE-A3AEFFAF772B}"/>
              </a:ext>
            </a:extLst>
          </p:cNvPr>
          <p:cNvSpPr>
            <a:spLocks noGrp="1"/>
          </p:cNvSpPr>
          <p:nvPr>
            <p:ph type="title"/>
          </p:nvPr>
        </p:nvSpPr>
        <p:spPr/>
        <p:txBody>
          <a:bodyPr/>
          <a:lstStyle/>
          <a:p>
            <a:r>
              <a:rPr lang="en-AU" dirty="0"/>
              <a:t>What next?</a:t>
            </a:r>
          </a:p>
        </p:txBody>
      </p:sp>
      <p:pic>
        <p:nvPicPr>
          <p:cNvPr id="15" name="Picture Placeholder 14">
            <a:extLst>
              <a:ext uri="{FF2B5EF4-FFF2-40B4-BE49-F238E27FC236}">
                <a16:creationId xmlns:a16="http://schemas.microsoft.com/office/drawing/2014/main" id="{07E00C45-49F3-4E70-8192-B487AFB12575}"/>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a:xfrm>
            <a:off x="5202444" y="2286422"/>
            <a:ext cx="1787111" cy="1789056"/>
          </a:xfrm>
        </p:spPr>
      </p:pic>
      <p:sp>
        <p:nvSpPr>
          <p:cNvPr id="23" name="Text Placeholder 22">
            <a:extLst>
              <a:ext uri="{FF2B5EF4-FFF2-40B4-BE49-F238E27FC236}">
                <a16:creationId xmlns:a16="http://schemas.microsoft.com/office/drawing/2014/main" id="{3EBC9BF0-3753-43D7-8AF8-2869719803E8}"/>
              </a:ext>
            </a:extLst>
          </p:cNvPr>
          <p:cNvSpPr>
            <a:spLocks noGrp="1"/>
          </p:cNvSpPr>
          <p:nvPr>
            <p:ph type="body" sz="quarter" idx="10"/>
          </p:nvPr>
        </p:nvSpPr>
        <p:spPr>
          <a:xfrm>
            <a:off x="1268361" y="4386799"/>
            <a:ext cx="2891128" cy="1813975"/>
          </a:xfrm>
        </p:spPr>
        <p:txBody>
          <a:bodyPr>
            <a:normAutofit/>
          </a:bodyPr>
          <a:lstStyle/>
          <a:p>
            <a:pPr>
              <a:spcBef>
                <a:spcPts val="1800"/>
              </a:spcBef>
              <a:spcAft>
                <a:spcPts val="600"/>
              </a:spcAft>
            </a:pPr>
            <a:r>
              <a:rPr lang="en-AU" sz="1800" dirty="0"/>
              <a:t>Continuing to deliver workshops across Australia </a:t>
            </a:r>
          </a:p>
        </p:txBody>
      </p:sp>
      <p:sp>
        <p:nvSpPr>
          <p:cNvPr id="25" name="Text Placeholder 24">
            <a:extLst>
              <a:ext uri="{FF2B5EF4-FFF2-40B4-BE49-F238E27FC236}">
                <a16:creationId xmlns:a16="http://schemas.microsoft.com/office/drawing/2014/main" id="{7803DF17-9E8E-4128-8AE3-5EA6B7E0C0B1}"/>
              </a:ext>
            </a:extLst>
          </p:cNvPr>
          <p:cNvSpPr>
            <a:spLocks noGrp="1"/>
          </p:cNvSpPr>
          <p:nvPr>
            <p:ph type="body" sz="quarter" idx="13"/>
          </p:nvPr>
        </p:nvSpPr>
        <p:spPr/>
        <p:txBody>
          <a:bodyPr>
            <a:normAutofit/>
          </a:bodyPr>
          <a:lstStyle/>
          <a:p>
            <a:pPr>
              <a:spcBef>
                <a:spcPts val="1800"/>
              </a:spcBef>
              <a:spcAft>
                <a:spcPts val="600"/>
              </a:spcAft>
            </a:pPr>
            <a:r>
              <a:rPr lang="en-AU" sz="1800" dirty="0"/>
              <a:t>Next phase in development between the Supré Foundation and the                     Alannah &amp; Madeline Foundation – delivering     to scale</a:t>
            </a:r>
          </a:p>
        </p:txBody>
      </p:sp>
      <p:sp>
        <p:nvSpPr>
          <p:cNvPr id="27" name="Text Placeholder 26">
            <a:extLst>
              <a:ext uri="{FF2B5EF4-FFF2-40B4-BE49-F238E27FC236}">
                <a16:creationId xmlns:a16="http://schemas.microsoft.com/office/drawing/2014/main" id="{D936A24D-1E55-4F69-9D89-98D0DCDD3D9C}"/>
              </a:ext>
            </a:extLst>
          </p:cNvPr>
          <p:cNvSpPr>
            <a:spLocks noGrp="1"/>
          </p:cNvSpPr>
          <p:nvPr>
            <p:ph type="body" sz="quarter" idx="12"/>
          </p:nvPr>
        </p:nvSpPr>
        <p:spPr/>
        <p:txBody>
          <a:bodyPr/>
          <a:lstStyle/>
          <a:p>
            <a:r>
              <a:rPr lang="en-AU" sz="1800" dirty="0"/>
              <a:t>Continual improvement of workshops</a:t>
            </a:r>
          </a:p>
        </p:txBody>
      </p:sp>
      <p:sp>
        <p:nvSpPr>
          <p:cNvPr id="14" name="Text Placeholder 3">
            <a:extLst>
              <a:ext uri="{FF2B5EF4-FFF2-40B4-BE49-F238E27FC236}">
                <a16:creationId xmlns:a16="http://schemas.microsoft.com/office/drawing/2014/main" id="{D0DA4B91-7911-41FC-93ED-C13E69B3A8B9}"/>
              </a:ext>
            </a:extLst>
          </p:cNvPr>
          <p:cNvSpPr>
            <a:spLocks noGrp="1"/>
          </p:cNvSpPr>
          <p:nvPr>
            <p:ph type="body" sz="quarter" idx="11"/>
          </p:nvPr>
        </p:nvSpPr>
        <p:spPr>
          <a:xfrm>
            <a:off x="658813" y="0"/>
            <a:ext cx="5257800" cy="584200"/>
          </a:xfrm>
        </p:spPr>
        <p:txBody>
          <a:bodyPr/>
          <a:lstStyle/>
          <a:p>
            <a:r>
              <a:rPr lang="en-AU" b="1" dirty="0"/>
              <a:t>share this! image based bullying. so not ok.</a:t>
            </a:r>
          </a:p>
        </p:txBody>
      </p:sp>
      <p:pic>
        <p:nvPicPr>
          <p:cNvPr id="24" name="Picture Placeholder 23">
            <a:extLst>
              <a:ext uri="{FF2B5EF4-FFF2-40B4-BE49-F238E27FC236}">
                <a16:creationId xmlns:a16="http://schemas.microsoft.com/office/drawing/2014/main" id="{41C97F2C-67F4-4E25-9FBA-854446656C9B}"/>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a:stretch>
            <a:fillRect/>
          </a:stretch>
        </p:blipFill>
        <p:spPr>
          <a:xfrm>
            <a:off x="1604141" y="2021207"/>
            <a:ext cx="2365592" cy="2365592"/>
          </a:xfrm>
        </p:spPr>
      </p:pic>
      <p:pic>
        <p:nvPicPr>
          <p:cNvPr id="30" name="Picture Placeholder 29">
            <a:extLst>
              <a:ext uri="{FF2B5EF4-FFF2-40B4-BE49-F238E27FC236}">
                <a16:creationId xmlns:a16="http://schemas.microsoft.com/office/drawing/2014/main" id="{F9E905C6-CAF2-44DE-912B-87DC3A110A97}"/>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21989" r="21989"/>
          <a:stretch>
            <a:fillRect/>
          </a:stretch>
        </p:blipFill>
        <p:spPr>
          <a:xfrm>
            <a:off x="8639742" y="2229944"/>
            <a:ext cx="1948117" cy="1948117"/>
          </a:xfrm>
        </p:spPr>
      </p:pic>
    </p:spTree>
    <p:extLst>
      <p:ext uri="{BB962C8B-B14F-4D97-AF65-F5344CB8AC3E}">
        <p14:creationId xmlns:p14="http://schemas.microsoft.com/office/powerpoint/2010/main" val="243297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F">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F30FFC-B9F0-4F2C-A929-117E7098A83C}" vid="{4DBBB8E5-89CB-4217-A46D-5F890745E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AMF_Presentation_Template_ARIAL</Template>
  <TotalTime>4855</TotalTime>
  <Words>561</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Museo Sans Rounded 300</vt:lpstr>
      <vt:lpstr>Museo Sans Rounded 700</vt:lpstr>
      <vt:lpstr>Office Theme</vt:lpstr>
      <vt:lpstr>PowerPoint Presentation</vt:lpstr>
      <vt:lpstr>A partnership</vt:lpstr>
      <vt:lpstr>A partnership</vt:lpstr>
      <vt:lpstr>Our vision</vt:lpstr>
      <vt:lpstr>How we did it</vt:lpstr>
      <vt:lpstr>PowerPoint Presentation</vt:lpstr>
      <vt:lpstr>What worked?</vt:lpstr>
      <vt:lpstr>PowerPoint Presentation</vt:lpstr>
      <vt:lpstr>What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Hammond</dc:creator>
  <cp:lastModifiedBy>Linda Barry</cp:lastModifiedBy>
  <cp:revision>36</cp:revision>
  <cp:lastPrinted>2019-10-31T05:01:26Z</cp:lastPrinted>
  <dcterms:created xsi:type="dcterms:W3CDTF">2019-10-18T01:33:36Z</dcterms:created>
  <dcterms:modified xsi:type="dcterms:W3CDTF">2019-10-31T05:05:29Z</dcterms:modified>
</cp:coreProperties>
</file>